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6"/>
    <p:sldMasterId id="2147483706" r:id="rId7"/>
  </p:sldMasterIdLst>
  <p:notesMasterIdLst>
    <p:notesMasterId r:id="rId17"/>
  </p:notesMasterIdLst>
  <p:sldIdLst>
    <p:sldId id="272" r:id="rId8"/>
    <p:sldId id="266" r:id="rId9"/>
    <p:sldId id="274" r:id="rId10"/>
    <p:sldId id="271" r:id="rId11"/>
    <p:sldId id="260" r:id="rId12"/>
    <p:sldId id="275" r:id="rId13"/>
    <p:sldId id="269" r:id="rId14"/>
    <p:sldId id="278" r:id="rId15"/>
    <p:sldId id="276"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 Nilsson" initials="SN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48720" autoAdjust="0"/>
  </p:normalViewPr>
  <p:slideViewPr>
    <p:cSldViewPr snapToGrid="0">
      <p:cViewPr varScale="1">
        <p:scale>
          <a:sx n="33" d="100"/>
          <a:sy n="33" d="100"/>
        </p:scale>
        <p:origin x="1796" y="2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2B25A-0F1E-4A41-86E8-BB53FF84D4B5}" type="datetimeFigureOut">
              <a:rPr lang="sv-SE" smtClean="0"/>
              <a:t>2022-11-14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8E72B-BB2D-46DB-911A-A604833DDEF7}" type="slidenum">
              <a:rPr lang="sv-SE" smtClean="0"/>
              <a:t>‹#›</a:t>
            </a:fld>
            <a:endParaRPr lang="sv-SE"/>
          </a:p>
        </p:txBody>
      </p:sp>
    </p:spTree>
    <p:extLst>
      <p:ext uri="{BB962C8B-B14F-4D97-AF65-F5344CB8AC3E}">
        <p14:creationId xmlns:p14="http://schemas.microsoft.com/office/powerpoint/2010/main" val="4221068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Studiebidrag</a:t>
            </a:r>
          </a:p>
          <a:p>
            <a:r>
              <a:rPr lang="sv-SE" dirty="0"/>
              <a:t>Studiebidraget är 1 250 kronor per månad. Det betalas vanligtvis ut under 10 månader per år, från september</a:t>
            </a:r>
            <a:r>
              <a:rPr lang="sv-SE" baseline="0" dirty="0"/>
              <a:t> till juni</a:t>
            </a:r>
            <a:r>
              <a:rPr lang="sv-SE" dirty="0"/>
              <a:t>. Om du studerar i 9 månader så får du en extramånad som vanligtvis betalas ut i juni. När du </a:t>
            </a:r>
            <a:r>
              <a:rPr lang="sv-SE" baseline="0" dirty="0"/>
              <a:t>studerar i Sverige behöver du inte ansöka om studiebidraget. </a:t>
            </a:r>
          </a:p>
          <a:p>
            <a:endParaRPr lang="sv-SE" baseline="0" dirty="0"/>
          </a:p>
          <a:p>
            <a:r>
              <a:rPr lang="sv-SE" baseline="0" dirty="0"/>
              <a:t>Om du är utländsk medborgare behöver CSN först utreda om du har rätt till svenskt studiestöd. Oftast får vi de uppgifter vi behöver från Migrationsverket, men om du är medborgare i ett land inom EU/EES eller i Schweiz kan du behöva fylla i en blankett. I så fall skickar CSN den till dig. </a:t>
            </a:r>
          </a:p>
          <a:p>
            <a:endParaRPr lang="sv-SE" baseline="0" dirty="0"/>
          </a:p>
          <a:p>
            <a:r>
              <a:rPr lang="sv-SE" baseline="0" dirty="0"/>
              <a:t>(</a:t>
            </a:r>
            <a:r>
              <a:rPr lang="sv-SE" i="1" baseline="0" dirty="0"/>
              <a:t>Till dig som läser upp: Om några som lyssnar börjar första året på gymnasiet kan det vara aktuellt att säga</a:t>
            </a:r>
            <a:r>
              <a:rPr lang="sv-SE" baseline="0" dirty="0"/>
              <a:t>: Du får studiebidraget kvartalet efter du har fyllt 16 år, t.ex. om du fyller i oktober så kommer första utbetalningen i januari)</a:t>
            </a:r>
          </a:p>
          <a:p>
            <a:endParaRPr lang="sv-SE" baseline="0" dirty="0"/>
          </a:p>
          <a:p>
            <a:r>
              <a:rPr lang="sv-SE" baseline="0" dirty="0"/>
              <a:t>Det finns även andra bidrag att ansöka om:</a:t>
            </a:r>
          </a:p>
          <a:p>
            <a:r>
              <a:rPr lang="sv-SE" b="1" dirty="0"/>
              <a:t>Extra tillägg </a:t>
            </a:r>
            <a:r>
              <a:rPr lang="sv-SE" dirty="0"/>
              <a:t>för familjer med inkomst </a:t>
            </a:r>
            <a:r>
              <a:rPr lang="sv-SE" sz="1200" kern="1200" dirty="0">
                <a:solidFill>
                  <a:schemeClr val="tx1"/>
                </a:solidFill>
                <a:effectLst/>
                <a:latin typeface="+mn-lt"/>
                <a:ea typeface="+mn-ea"/>
                <a:cs typeface="+mn-cs"/>
              </a:rPr>
              <a:t>lägre än 125 000 kronor per år.</a:t>
            </a:r>
            <a:endParaRPr lang="sv-SE" dirty="0"/>
          </a:p>
          <a:p>
            <a:r>
              <a:rPr lang="sv-SE" b="1" dirty="0"/>
              <a:t>Inackorderingstillägg </a:t>
            </a:r>
            <a:r>
              <a:rPr lang="sv-SE" b="0" dirty="0"/>
              <a:t>om du studerar på en fristående gymnasieskola på annan</a:t>
            </a:r>
            <a:r>
              <a:rPr lang="sv-SE" b="0" baseline="0" dirty="0"/>
              <a:t> ort och </a:t>
            </a:r>
            <a:r>
              <a:rPr lang="sv-SE" dirty="0"/>
              <a:t>inte kan bo hemma.</a:t>
            </a:r>
          </a:p>
          <a:p>
            <a:r>
              <a:rPr lang="sv-SE" b="1" dirty="0"/>
              <a:t>Lärlingsersättning </a:t>
            </a:r>
            <a:r>
              <a:rPr lang="sv-SE" dirty="0"/>
              <a:t>om du går en lärlingsutbildning.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Vill du veta mer om de här bidragen kan du läsa på csn.se. </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Som längst kan du få bidragen som tillhör studiehjälp för gymnasiestudier till och med vårterminen det år du fyller 20 år</a:t>
            </a:r>
            <a:r>
              <a:rPr lang="sv-SE" b="0" i="0" baseline="0" dirty="0"/>
              <a:t>. </a:t>
            </a:r>
            <a:r>
              <a:rPr lang="sv-SE" sz="1200" b="0" i="0" kern="1200" dirty="0">
                <a:solidFill>
                  <a:schemeClr val="tx1"/>
                </a:solidFill>
                <a:effectLst/>
                <a:latin typeface="+mn-lt"/>
                <a:ea typeface="+mn-ea"/>
                <a:cs typeface="+mn-cs"/>
              </a:rPr>
              <a:t>Observera att det inte finns några digitala tjänster</a:t>
            </a:r>
            <a:r>
              <a:rPr lang="sv-SE" sz="1200" b="0" i="0" kern="1200" baseline="0" dirty="0">
                <a:solidFill>
                  <a:schemeClr val="tx1"/>
                </a:solidFill>
                <a:effectLst/>
                <a:latin typeface="+mn-lt"/>
                <a:ea typeface="+mn-ea"/>
                <a:cs typeface="+mn-cs"/>
              </a:rPr>
              <a:t> för studiehjälp</a:t>
            </a:r>
            <a:r>
              <a:rPr lang="sv-SE" sz="1200" b="0" i="0" kern="1200" dirty="0">
                <a:solidFill>
                  <a:schemeClr val="tx1"/>
                </a:solidFill>
                <a:effectLst/>
                <a:latin typeface="+mn-lt"/>
                <a:ea typeface="+mn-ea"/>
                <a:cs typeface="+mn-cs"/>
              </a:rPr>
              <a:t>.</a:t>
            </a:r>
            <a:r>
              <a:rPr lang="sv-SE" sz="1200" b="1" i="1" kern="1200" dirty="0">
                <a:solidFill>
                  <a:schemeClr val="tx1"/>
                </a:solidFill>
                <a:effectLst/>
                <a:latin typeface="+mn-lt"/>
                <a:ea typeface="+mn-ea"/>
                <a:cs typeface="+mn-cs"/>
              </a:rPr>
              <a:t> </a:t>
            </a:r>
            <a:endParaRPr lang="sv-SE" b="1"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 Bra att veta för dig som läser i fall det kommer frågor: Lite om CSN:s namn på olika stöd.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Samlingsnamnet för bidragen under gymnasiet är </a:t>
            </a:r>
            <a:r>
              <a:rPr lang="sv-SE" b="1" i="1" baseline="0" dirty="0"/>
              <a:t>Studiehjälp</a:t>
            </a:r>
            <a:r>
              <a:rPr lang="sv-SE" i="1" baseline="0" dirty="0"/>
              <a:t>, där </a:t>
            </a:r>
            <a:r>
              <a:rPr lang="sv-SE" i="1" u="sng" baseline="0" dirty="0"/>
              <a:t>studiebidrag</a:t>
            </a:r>
            <a:r>
              <a:rPr lang="sv-SE" i="1" baseline="0" dirty="0"/>
              <a:t>, </a:t>
            </a:r>
            <a:r>
              <a:rPr lang="sv-SE" i="1" u="sng" baseline="0" dirty="0"/>
              <a:t>extra tillägg</a:t>
            </a:r>
            <a:r>
              <a:rPr lang="sv-SE" i="1" baseline="0" dirty="0"/>
              <a:t>, </a:t>
            </a:r>
            <a:r>
              <a:rPr lang="sv-SE" i="1" u="sng" baseline="0" dirty="0"/>
              <a:t>inackorderingstillägg</a:t>
            </a:r>
            <a:r>
              <a:rPr lang="sv-SE" i="1" baseline="0" dirty="0"/>
              <a:t> och </a:t>
            </a:r>
            <a:r>
              <a:rPr lang="sv-SE" i="1" u="sng" baseline="0" dirty="0"/>
              <a:t>lärlingsersättning</a:t>
            </a:r>
            <a:r>
              <a:rPr lang="sv-SE" i="1" baseline="0" dirty="0"/>
              <a:t>* ingår.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Från hösten det år man fyller 20 år eller när man läser på högskola eller universitet så kan man få </a:t>
            </a:r>
            <a:r>
              <a:rPr lang="sv-SE" b="1" i="1" baseline="0" dirty="0"/>
              <a:t>Studiemedel</a:t>
            </a:r>
            <a:r>
              <a:rPr lang="sv-SE" i="1" baseline="0" dirty="0"/>
              <a:t>. Och studiemedel består av en del som är </a:t>
            </a:r>
            <a:r>
              <a:rPr lang="sv-SE" i="1" u="sng" baseline="0" dirty="0"/>
              <a:t>lån</a:t>
            </a:r>
            <a:r>
              <a:rPr lang="sv-SE" i="1" baseline="0" dirty="0"/>
              <a:t> och en del som är </a:t>
            </a:r>
            <a:r>
              <a:rPr lang="sv-SE" i="1" u="sng" baseline="0" dirty="0"/>
              <a:t>bidrag</a:t>
            </a:r>
            <a:r>
              <a:rPr lang="sv-SE" i="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 även om lärlingsersättning juridiskt är ett eget stöd så brukar det räknas in som studiehjälp.</a:t>
            </a:r>
            <a:endParaRPr lang="sv-SE" baseline="0" dirty="0"/>
          </a:p>
        </p:txBody>
      </p:sp>
      <p:sp>
        <p:nvSpPr>
          <p:cNvPr id="4" name="Platshållare för bildnummer 3"/>
          <p:cNvSpPr>
            <a:spLocks noGrp="1"/>
          </p:cNvSpPr>
          <p:nvPr>
            <p:ph type="sldNum" sz="quarter" idx="10"/>
          </p:nvPr>
        </p:nvSpPr>
        <p:spPr/>
        <p:txBody>
          <a:bodyPr/>
          <a:lstStyle/>
          <a:p>
            <a:fld id="{0D38E72B-BB2D-46DB-911A-A604833DDEF7}" type="slidenum">
              <a:rPr lang="sv-SE" smtClean="0"/>
              <a:t>2</a:t>
            </a:fld>
            <a:endParaRPr lang="sv-SE"/>
          </a:p>
        </p:txBody>
      </p:sp>
    </p:spTree>
    <p:extLst>
      <p:ext uri="{BB962C8B-B14F-4D97-AF65-F5344CB8AC3E}">
        <p14:creationId xmlns:p14="http://schemas.microsoft.com/office/powerpoint/2010/main" val="97440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(1)</a:t>
            </a:r>
          </a:p>
          <a:p>
            <a:r>
              <a:rPr lang="sv-SE" sz="1200" kern="1200" dirty="0">
                <a:solidFill>
                  <a:schemeClr val="tx1"/>
                </a:solidFill>
                <a:effectLst/>
                <a:latin typeface="+mn-lt"/>
                <a:ea typeface="+mn-ea"/>
                <a:cs typeface="+mn-cs"/>
              </a:rPr>
              <a:t>Ett krav för att få studiehjälp från CSN är att du studerar på heltid. Gymnasieskolan är en frivillig skolform, men det innebär inte att närvaron är frivillig. Om du har frånvaro kan skolan rapportera till CSN att du inte längre läser på heltid.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Utbetalningen av </a:t>
            </a:r>
            <a:r>
              <a:rPr lang="sv-SE" sz="1200" u="none" kern="1200" dirty="0">
                <a:solidFill>
                  <a:schemeClr val="tx1"/>
                </a:solidFill>
                <a:effectLst/>
                <a:latin typeface="+mn-lt"/>
                <a:ea typeface="+mn-ea"/>
                <a:cs typeface="+mn-cs"/>
              </a:rPr>
              <a:t>studiehjälpen görs </a:t>
            </a:r>
            <a:r>
              <a:rPr lang="sv-SE" sz="1200" kern="1200" dirty="0">
                <a:solidFill>
                  <a:schemeClr val="tx1"/>
                </a:solidFill>
                <a:effectLst/>
                <a:latin typeface="+mn-lt"/>
                <a:ea typeface="+mn-ea"/>
                <a:cs typeface="+mn-cs"/>
              </a:rPr>
              <a:t>sista vardagen i månaden. </a:t>
            </a:r>
            <a:r>
              <a:rPr lang="sv-SE" sz="1200" u="none" kern="1200" dirty="0">
                <a:solidFill>
                  <a:schemeClr val="tx1"/>
                </a:solidFill>
                <a:effectLst/>
                <a:latin typeface="+mn-lt"/>
                <a:ea typeface="+mn-ea"/>
                <a:cs typeface="+mn-cs"/>
              </a:rPr>
              <a:t>Din</a:t>
            </a:r>
            <a:r>
              <a:rPr lang="sv-SE" sz="1200" u="none" kern="1200" baseline="0" dirty="0">
                <a:solidFill>
                  <a:schemeClr val="tx1"/>
                </a:solidFill>
                <a:effectLst/>
                <a:latin typeface="+mn-lt"/>
                <a:ea typeface="+mn-ea"/>
                <a:cs typeface="+mn-cs"/>
              </a:rPr>
              <a:t> vårdnadshavare får utbetalningen fram tills du är 18 år. </a:t>
            </a:r>
            <a:r>
              <a:rPr lang="sv-SE" sz="1200" kern="1200" dirty="0">
                <a:solidFill>
                  <a:schemeClr val="tx1"/>
                </a:solidFill>
                <a:effectLst/>
                <a:latin typeface="+mn-lt"/>
                <a:ea typeface="+mn-ea"/>
                <a:cs typeface="+mn-cs"/>
              </a:rPr>
              <a:t>Du får utbetalningen själv när</a:t>
            </a:r>
            <a:r>
              <a:rPr lang="sv-SE" sz="1200" kern="1200" baseline="0" dirty="0">
                <a:solidFill>
                  <a:schemeClr val="tx1"/>
                </a:solidFill>
                <a:effectLst/>
                <a:latin typeface="+mn-lt"/>
                <a:ea typeface="+mn-ea"/>
                <a:cs typeface="+mn-cs"/>
              </a:rPr>
              <a:t> du fyllt </a:t>
            </a:r>
            <a:r>
              <a:rPr lang="sv-SE" sz="1200" kern="1200" dirty="0">
                <a:solidFill>
                  <a:schemeClr val="tx1"/>
                </a:solidFill>
                <a:effectLst/>
                <a:latin typeface="+mn-lt"/>
                <a:ea typeface="+mn-ea"/>
                <a:cs typeface="+mn-cs"/>
              </a:rPr>
              <a:t>18</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år. Om du är över 18 år och har e-legitimation kan du anmäla d</a:t>
            </a:r>
            <a:r>
              <a:rPr lang="sv-SE" sz="1200" kern="1200" baseline="0" dirty="0">
                <a:solidFill>
                  <a:schemeClr val="tx1"/>
                </a:solidFill>
                <a:effectLst/>
                <a:latin typeface="+mn-lt"/>
                <a:ea typeface="+mn-ea"/>
                <a:cs typeface="+mn-cs"/>
              </a:rPr>
              <a:t>itt konto t</a:t>
            </a:r>
            <a:r>
              <a:rPr lang="sv-SE" b="0" dirty="0"/>
              <a:t>ill Swedbanks kontoregister via www.swedbank.se. I så</a:t>
            </a:r>
            <a:r>
              <a:rPr lang="sv-SE" b="0" baseline="0" dirty="0"/>
              <a:t> fall kan </a:t>
            </a:r>
            <a:r>
              <a:rPr lang="sv-SE" b="0" dirty="0"/>
              <a:t>CSN betala ut pengarna direkt till ditt konto. Om du </a:t>
            </a:r>
            <a:r>
              <a:rPr lang="sv-SE" b="0" baseline="0" dirty="0"/>
              <a:t>saknar e-legitimation eller </a:t>
            </a:r>
            <a:r>
              <a:rPr lang="sv-SE" b="0" dirty="0"/>
              <a:t>är under</a:t>
            </a:r>
            <a:r>
              <a:rPr lang="sv-SE" b="0" baseline="0" dirty="0"/>
              <a:t> 18 år måste du besöka ett Swedbank-kontor för att anmäla ditt konto. Finns inget konto att betala ut pengarna till skickas en utbetalningsavi. Du kan läsa mer om det på csn.se.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(3)</a:t>
            </a:r>
          </a:p>
          <a:p>
            <a:r>
              <a:rPr lang="sv-SE" sz="1200" kern="1200" dirty="0">
                <a:solidFill>
                  <a:schemeClr val="tx1"/>
                </a:solidFill>
                <a:effectLst/>
                <a:latin typeface="+mn-lt"/>
                <a:ea typeface="+mn-ea"/>
                <a:cs typeface="+mn-cs"/>
              </a:rPr>
              <a:t>Din prestation i skolan och att du får godkända betyg är förstås viktigt, men det är din närvaro som avgör om du får studiehjälp från CSN.</a:t>
            </a:r>
          </a:p>
        </p:txBody>
      </p:sp>
      <p:sp>
        <p:nvSpPr>
          <p:cNvPr id="4" name="Platshållare för bildnummer 3"/>
          <p:cNvSpPr>
            <a:spLocks noGrp="1"/>
          </p:cNvSpPr>
          <p:nvPr>
            <p:ph type="sldNum" sz="quarter" idx="10"/>
          </p:nvPr>
        </p:nvSpPr>
        <p:spPr/>
        <p:txBody>
          <a:bodyPr/>
          <a:lstStyle/>
          <a:p>
            <a:fld id="{0D38E72B-BB2D-46DB-911A-A604833DDEF7}" type="slidenum">
              <a:rPr lang="sv-SE" smtClean="0"/>
              <a:t>3</a:t>
            </a:fld>
            <a:endParaRPr lang="sv-SE"/>
          </a:p>
        </p:txBody>
      </p:sp>
    </p:spTree>
    <p:extLst>
      <p:ext uri="{BB962C8B-B14F-4D97-AF65-F5344CB8AC3E}">
        <p14:creationId xmlns:p14="http://schemas.microsoft.com/office/powerpoint/2010/main" val="2856084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många som inte förstår vilket stort ansvar de har och vilka konsekvenser det kan bli</a:t>
            </a:r>
            <a:r>
              <a:rPr lang="sv-SE" baseline="0" dirty="0"/>
              <a:t> </a:t>
            </a:r>
            <a:r>
              <a:rPr lang="sv-SE" dirty="0"/>
              <a:t>om man skolkar,</a:t>
            </a:r>
            <a:r>
              <a:rPr lang="sv-SE" baseline="0" dirty="0"/>
              <a:t> både för en själv och för familjen. </a:t>
            </a:r>
          </a:p>
        </p:txBody>
      </p:sp>
      <p:sp>
        <p:nvSpPr>
          <p:cNvPr id="4" name="Platshållare för bildnummer 3"/>
          <p:cNvSpPr>
            <a:spLocks noGrp="1"/>
          </p:cNvSpPr>
          <p:nvPr>
            <p:ph type="sldNum" sz="quarter" idx="10"/>
          </p:nvPr>
        </p:nvSpPr>
        <p:spPr/>
        <p:txBody>
          <a:bodyPr/>
          <a:lstStyle/>
          <a:p>
            <a:fld id="{0D38E72B-BB2D-46DB-911A-A604833DDEF7}" type="slidenum">
              <a:rPr lang="sv-SE" smtClean="0"/>
              <a:t>4</a:t>
            </a:fld>
            <a:endParaRPr lang="sv-SE"/>
          </a:p>
        </p:txBody>
      </p:sp>
    </p:spTree>
    <p:extLst>
      <p:ext uri="{BB962C8B-B14F-4D97-AF65-F5344CB8AC3E}">
        <p14:creationId xmlns:p14="http://schemas.microsoft.com/office/powerpoint/2010/main" val="823997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Skolkar du vid upprepade tillfällen ska skolan rapportera det till CSN. Det kan även gälla om du ofta kommer sent till lektionen. Eller</a:t>
            </a:r>
            <a:r>
              <a:rPr lang="sv-SE" sz="1200" kern="1200" baseline="0" dirty="0">
                <a:solidFill>
                  <a:schemeClr val="tx1"/>
                </a:solidFill>
                <a:effectLst/>
                <a:latin typeface="+mn-lt"/>
                <a:ea typeface="+mn-ea"/>
                <a:cs typeface="+mn-cs"/>
              </a:rPr>
              <a:t> </a:t>
            </a:r>
            <a:r>
              <a:rPr lang="sv-SE" sz="1200" b="0" u="none" kern="1200" dirty="0">
                <a:solidFill>
                  <a:schemeClr val="tx1"/>
                </a:solidFill>
                <a:effectLst/>
                <a:latin typeface="+mn-lt"/>
                <a:ea typeface="+mn-ea"/>
                <a:cs typeface="+mn-cs"/>
              </a:rPr>
              <a:t>om du lämnar lektionen för tidigt.</a:t>
            </a:r>
            <a:r>
              <a:rPr lang="sv-SE" sz="1200" b="0" u="none" kern="1200" baseline="0" dirty="0">
                <a:solidFill>
                  <a:schemeClr val="tx1"/>
                </a:solidFill>
                <a:effectLst/>
                <a:latin typeface="+mn-lt"/>
                <a:ea typeface="+mn-ea"/>
                <a:cs typeface="+mn-cs"/>
              </a:rPr>
              <a:t> </a:t>
            </a:r>
            <a:endParaRPr lang="sv-SE" sz="1200" b="0" u="none"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Om du t.ex. reser bort på semester utan att skolan godkänt det kan det räknas som skolk.</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Det är skolan som bedömer vad som är ogiltig frånvaro. </a:t>
            </a:r>
            <a:r>
              <a:rPr lang="sv-SE" sz="1200" kern="1200" dirty="0">
                <a:solidFill>
                  <a:schemeClr val="tx1"/>
                </a:solidFill>
                <a:effectLst/>
                <a:latin typeface="+mn-lt"/>
                <a:ea typeface="+mn-ea"/>
                <a:cs typeface="+mn-cs"/>
              </a:rPr>
              <a:t>Om du har synpunkter på skolans</a:t>
            </a:r>
            <a:r>
              <a:rPr lang="sv-SE" sz="1200" kern="1200" baseline="0" dirty="0">
                <a:solidFill>
                  <a:schemeClr val="tx1"/>
                </a:solidFill>
                <a:effectLst/>
                <a:latin typeface="+mn-lt"/>
                <a:ea typeface="+mn-ea"/>
                <a:cs typeface="+mn-cs"/>
              </a:rPr>
              <a:t> bedömning är det i första hand skolan du ska prata med.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Tänk på att både anmäld och oanmäld frånvaro kan räknas som skolk. </a:t>
            </a:r>
            <a:r>
              <a:rPr lang="sv-SE" sz="1200" u="none" kern="1200" dirty="0">
                <a:solidFill>
                  <a:schemeClr val="tx1"/>
                </a:solidFill>
                <a:effectLst/>
                <a:latin typeface="+mn-lt"/>
                <a:ea typeface="+mn-ea"/>
                <a:cs typeface="+mn-cs"/>
              </a:rPr>
              <a:t>Och det gäller även sjukanmäld frånvaro. </a:t>
            </a:r>
          </a:p>
        </p:txBody>
      </p:sp>
    </p:spTree>
    <p:extLst>
      <p:ext uri="{BB962C8B-B14F-4D97-AF65-F5344CB8AC3E}">
        <p14:creationId xmlns:p14="http://schemas.microsoft.com/office/powerpoint/2010/main" val="1010791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Om du är sjuk ska du anmäla det till skolan. Det är viktigt att du gör det så att skolan</a:t>
            </a:r>
            <a:r>
              <a:rPr lang="sv-SE" sz="1200" kern="1200" baseline="0" dirty="0">
                <a:solidFill>
                  <a:schemeClr val="tx1"/>
                </a:solidFill>
                <a:effectLst/>
                <a:latin typeface="+mn-lt"/>
                <a:ea typeface="+mn-ea"/>
                <a:cs typeface="+mn-cs"/>
              </a:rPr>
              <a:t> vet varför du är frånvarande.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är skolan i första hand som ska bedöma om din </a:t>
            </a:r>
            <a:r>
              <a:rPr lang="sv-SE" sz="1200" u="none" kern="1200" dirty="0">
                <a:solidFill>
                  <a:schemeClr val="tx1"/>
                </a:solidFill>
                <a:effectLst/>
                <a:latin typeface="+mn-lt"/>
                <a:ea typeface="+mn-ea"/>
                <a:cs typeface="+mn-cs"/>
              </a:rPr>
              <a:t>sjuk</a:t>
            </a:r>
            <a:r>
              <a:rPr lang="sv-SE" sz="1200" kern="1200" dirty="0">
                <a:solidFill>
                  <a:schemeClr val="tx1"/>
                </a:solidFill>
                <a:effectLst/>
                <a:latin typeface="+mn-lt"/>
                <a:ea typeface="+mn-ea"/>
                <a:cs typeface="+mn-cs"/>
              </a:rPr>
              <a:t>frånvaro är giltig eller ogiltig. </a:t>
            </a:r>
            <a:r>
              <a:rPr lang="sv-SE" sz="1200" u="none" kern="1200" dirty="0">
                <a:solidFill>
                  <a:schemeClr val="tx1"/>
                </a:solidFill>
                <a:effectLst/>
                <a:latin typeface="+mn-lt"/>
                <a:ea typeface="+mn-ea"/>
                <a:cs typeface="+mn-cs"/>
              </a:rPr>
              <a:t>Har du haft mycket sjukfrånvaro </a:t>
            </a:r>
            <a:r>
              <a:rPr lang="sv-SE" sz="1200" kern="1200" baseline="0" dirty="0">
                <a:solidFill>
                  <a:schemeClr val="tx1"/>
                </a:solidFill>
                <a:effectLst/>
                <a:latin typeface="+mn-lt"/>
                <a:ea typeface="+mn-ea"/>
                <a:cs typeface="+mn-cs"/>
              </a:rPr>
              <a:t>kan skolan vilja ha intyg som förklarar din frånvaro.</a:t>
            </a:r>
            <a:r>
              <a:rPr lang="sv-SE" sz="1200" kern="1200" dirty="0">
                <a:solidFill>
                  <a:schemeClr val="tx1"/>
                </a:solidFill>
                <a:effectLst/>
                <a:latin typeface="+mn-lt"/>
                <a:ea typeface="+mn-ea"/>
                <a:cs typeface="+mn-cs"/>
              </a:rPr>
              <a:t> Har skolan godkänt din sjukfrånvaro </a:t>
            </a:r>
            <a:r>
              <a:rPr lang="sv-SE" sz="1200" kern="1200" baseline="0" dirty="0">
                <a:solidFill>
                  <a:schemeClr val="tx1"/>
                </a:solidFill>
                <a:effectLst/>
                <a:latin typeface="+mn-lt"/>
                <a:ea typeface="+mn-ea"/>
                <a:cs typeface="+mn-cs"/>
              </a:rPr>
              <a:t>r</a:t>
            </a:r>
            <a:r>
              <a:rPr lang="sv-SE" sz="1200" b="0" i="0" kern="1200" baseline="0" dirty="0">
                <a:solidFill>
                  <a:schemeClr val="tx1"/>
                </a:solidFill>
                <a:effectLst/>
                <a:latin typeface="+mn-lt"/>
                <a:ea typeface="+mn-ea"/>
                <a:cs typeface="+mn-cs"/>
              </a:rPr>
              <a:t>äknas den som giltig frånvaro.</a:t>
            </a:r>
            <a:endParaRPr lang="sv-SE" sz="1200" b="1"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Om du har synpunkter på skolans rapportering måste du kontakta skolan.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(För dig som läser upp:</a:t>
            </a:r>
            <a:r>
              <a:rPr lang="sv-SE" sz="1200" i="1" kern="1200" baseline="0" dirty="0">
                <a:solidFill>
                  <a:schemeClr val="tx1"/>
                </a:solidFill>
                <a:effectLst/>
                <a:latin typeface="+mn-lt"/>
                <a:ea typeface="+mn-ea"/>
                <a:cs typeface="+mn-cs"/>
              </a:rPr>
              <a:t> Passa gärna på här att n</a:t>
            </a:r>
            <a:r>
              <a:rPr lang="sv-SE" sz="1200" i="1" kern="1200" dirty="0">
                <a:solidFill>
                  <a:schemeClr val="tx1"/>
                </a:solidFill>
                <a:effectLst/>
                <a:latin typeface="+mn-lt"/>
                <a:ea typeface="+mn-ea"/>
                <a:cs typeface="+mn-cs"/>
              </a:rPr>
              <a:t>ämna om skolans egna rutiner och</a:t>
            </a:r>
            <a:r>
              <a:rPr lang="sv-SE" sz="1200" i="1" kern="1200" baseline="0" dirty="0">
                <a:solidFill>
                  <a:schemeClr val="tx1"/>
                </a:solidFill>
                <a:effectLst/>
                <a:latin typeface="+mn-lt"/>
                <a:ea typeface="+mn-ea"/>
                <a:cs typeface="+mn-cs"/>
              </a:rPr>
              <a:t> krav</a:t>
            </a:r>
            <a:r>
              <a:rPr lang="sv-SE" sz="1200" i="1" kern="1200" dirty="0">
                <a:solidFill>
                  <a:schemeClr val="tx1"/>
                </a:solidFill>
                <a:effectLst/>
                <a:latin typeface="+mn-lt"/>
                <a:ea typeface="+mn-ea"/>
                <a:cs typeface="+mn-cs"/>
              </a:rPr>
              <a:t> angående sjukfrånvaro)</a:t>
            </a:r>
          </a:p>
        </p:txBody>
      </p:sp>
      <p:sp>
        <p:nvSpPr>
          <p:cNvPr id="4" name="Platshållare för bildnummer 3"/>
          <p:cNvSpPr>
            <a:spLocks noGrp="1"/>
          </p:cNvSpPr>
          <p:nvPr>
            <p:ph type="sldNum" sz="quarter" idx="10"/>
          </p:nvPr>
        </p:nvSpPr>
        <p:spPr/>
        <p:txBody>
          <a:bodyPr/>
          <a:lstStyle/>
          <a:p>
            <a:fld id="{0D38E72B-BB2D-46DB-911A-A604833DDEF7}" type="slidenum">
              <a:rPr lang="sv-SE" smtClean="0"/>
              <a:t>6</a:t>
            </a:fld>
            <a:endParaRPr lang="sv-SE"/>
          </a:p>
        </p:txBody>
      </p:sp>
    </p:spTree>
    <p:extLst>
      <p:ext uri="{BB962C8B-B14F-4D97-AF65-F5344CB8AC3E}">
        <p14:creationId xmlns:p14="http://schemas.microsoft.com/office/powerpoint/2010/main" val="836619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Vad händer</a:t>
            </a:r>
            <a:r>
              <a:rPr lang="sv-SE" b="0" baseline="0" dirty="0"/>
              <a:t> när du skolkar? </a:t>
            </a:r>
          </a:p>
          <a:p>
            <a:endParaRPr lang="sv-SE" b="1" dirty="0"/>
          </a:p>
          <a:p>
            <a:r>
              <a:rPr lang="sv-SE" b="1" dirty="0"/>
              <a:t>(1) Skolan meddelar CSN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Skolkar du vid upprepade tillfällen mer än några enstaka timmar </a:t>
            </a:r>
            <a:r>
              <a:rPr lang="sv-SE" sz="1200" u="none" kern="1200" dirty="0">
                <a:solidFill>
                  <a:schemeClr val="tx1"/>
                </a:solidFill>
                <a:effectLst/>
                <a:latin typeface="+mn-lt"/>
                <a:ea typeface="+mn-ea"/>
                <a:cs typeface="+mn-cs"/>
              </a:rPr>
              <a:t>under en månad</a:t>
            </a:r>
            <a:r>
              <a:rPr lang="sv-SE" sz="1200" u="none" kern="1200" baseline="0" dirty="0">
                <a:solidFill>
                  <a:schemeClr val="tx1"/>
                </a:solidFill>
                <a:effectLst/>
                <a:latin typeface="+mn-lt"/>
                <a:ea typeface="+mn-ea"/>
                <a:cs typeface="+mn-cs"/>
              </a:rPr>
              <a:t> </a:t>
            </a:r>
            <a:r>
              <a:rPr lang="sv-SE" sz="1200" u="none" strike="noStrike" kern="1200" dirty="0">
                <a:solidFill>
                  <a:schemeClr val="tx1"/>
                </a:solidFill>
                <a:effectLst/>
                <a:latin typeface="+mn-lt"/>
                <a:ea typeface="+mn-ea"/>
                <a:cs typeface="+mn-cs"/>
              </a:rPr>
              <a:t>kan</a:t>
            </a:r>
            <a:r>
              <a:rPr lang="sv-SE" sz="1200" u="none" strike="noStrike" kern="1200" baseline="0" dirty="0">
                <a:solidFill>
                  <a:schemeClr val="tx1"/>
                </a:solidFill>
                <a:effectLst/>
                <a:latin typeface="+mn-lt"/>
                <a:ea typeface="+mn-ea"/>
                <a:cs typeface="+mn-cs"/>
              </a:rPr>
              <a:t> skolan rapportera till CSN att du inte längre läser på heltid.</a:t>
            </a:r>
            <a:endParaRPr lang="sv-SE" sz="1200" u="none" strike="sngStrike" kern="1200" dirty="0">
              <a:solidFill>
                <a:schemeClr val="tx1"/>
              </a:solidFill>
              <a:effectLst/>
              <a:latin typeface="+mn-lt"/>
              <a:ea typeface="+mn-ea"/>
              <a:cs typeface="+mn-cs"/>
            </a:endParaRPr>
          </a:p>
          <a:p>
            <a:endParaRPr lang="sv-SE" dirty="0"/>
          </a:p>
          <a:p>
            <a:r>
              <a:rPr lang="sv-SE" b="1" dirty="0"/>
              <a:t>(2) Utbetalningarna stoppas</a:t>
            </a:r>
          </a:p>
          <a:p>
            <a:r>
              <a:rPr lang="sv-SE" dirty="0"/>
              <a:t>CSN stoppar</a:t>
            </a:r>
            <a:r>
              <a:rPr lang="sv-SE" baseline="0" dirty="0"/>
              <a:t> utbetalningarna direkt när de får rapporten från skolan. Det gäller alla bidrag från CSN. Om din familj </a:t>
            </a:r>
            <a:r>
              <a:rPr lang="sv-SE" sz="1200" kern="1200" dirty="0">
                <a:solidFill>
                  <a:schemeClr val="tx1"/>
                </a:solidFill>
                <a:effectLst/>
                <a:latin typeface="+mn-lt"/>
                <a:ea typeface="+mn-ea"/>
                <a:cs typeface="+mn-cs"/>
              </a:rPr>
              <a:t>t.ex. </a:t>
            </a:r>
            <a:r>
              <a:rPr lang="sv-SE" baseline="0" dirty="0"/>
              <a:t>har bostadsbidrag eller flerbarnstillägg </a:t>
            </a:r>
            <a:r>
              <a:rPr lang="sv-SE" u="none" baseline="0" dirty="0"/>
              <a:t>från Försäkringskassan kan de bidragen </a:t>
            </a:r>
            <a:r>
              <a:rPr lang="sv-SE" baseline="0" dirty="0"/>
              <a:t>också påverkas. </a:t>
            </a:r>
          </a:p>
          <a:p>
            <a:endParaRPr lang="sv-SE" dirty="0"/>
          </a:p>
          <a:p>
            <a:r>
              <a:rPr lang="sv-SE" b="1" dirty="0"/>
              <a:t>(3) När kommer pengarna igen?</a:t>
            </a:r>
            <a:r>
              <a:rPr lang="sv-SE"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a:solidFill>
                  <a:schemeClr val="tx1"/>
                </a:solidFill>
                <a:effectLst/>
                <a:latin typeface="+mn-lt"/>
                <a:ea typeface="+mn-ea"/>
                <a:cs typeface="+mn-cs"/>
              </a:rPr>
              <a:t>När skolan har bedömt att du studerar på heltid igen kan du få tillbaka ditt bidrag från CSN. Beroende på om CSN hann stoppa utbetalningarna i tid eller inte så kan det bli olika. Om CSN hann stoppa dina utbetalningar i tid kan du få ditt bidrag igen när skolan ändrar sin rapport till CSN. Om CSN däremot inte hann stoppa utbetalningen kan det dröja innan du får pengar trots att du läser på heltid igen. </a:t>
            </a:r>
            <a:r>
              <a:rPr lang="sv-SE" sz="1200" kern="1200" dirty="0">
                <a:solidFill>
                  <a:schemeClr val="tx1"/>
                </a:solidFill>
                <a:effectLst/>
                <a:latin typeface="+mn-lt"/>
                <a:ea typeface="+mn-ea"/>
                <a:cs typeface="+mn-cs"/>
              </a:rPr>
              <a:t>CSN drar av den summa du fick utbetalt för mycket från dina kommande utbetalningar. Det här med att CSN drar av pengar från kommande utbetalningar kan vara lite krångligt – du kan läsa mer om det på csn.se om det skulle bli aktuellt.*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Om du skolkat kanske du inte får utbetalningen i juni – den extra månaden får du bara om du studerat heltid 9 månader.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 (För dig som läser upp, här kommer ett exempel på hur detta med att dra pengar från kommande utbetalningar kan bli: </a:t>
            </a:r>
            <a:endParaRPr lang="sv-SE" sz="1200" kern="1200" dirty="0">
              <a:solidFill>
                <a:schemeClr val="tx1"/>
              </a:solidFill>
              <a:effectLst/>
              <a:latin typeface="+mn-lt"/>
              <a:ea typeface="+mn-ea"/>
              <a:cs typeface="+mn-cs"/>
            </a:endParaRPr>
          </a:p>
          <a:p>
            <a:pPr lvl="0"/>
            <a:r>
              <a:rPr lang="sv-SE" sz="1200" i="1" kern="1200" dirty="0">
                <a:solidFill>
                  <a:schemeClr val="tx1"/>
                </a:solidFill>
                <a:effectLst/>
                <a:latin typeface="+mn-lt"/>
                <a:ea typeface="+mn-ea"/>
                <a:cs typeface="+mn-cs"/>
              </a:rPr>
              <a:t>1. Om skolan i slutet av november rapporterat till CSN att Kalle inte studerat på heltid, d v s skolkat, från början av november så hinner inte CSN stoppa utbetalningen den månaden.  </a:t>
            </a:r>
            <a:endParaRPr lang="sv-SE" sz="1200" kern="1200" dirty="0">
              <a:solidFill>
                <a:schemeClr val="tx1"/>
              </a:solidFill>
              <a:effectLst/>
              <a:latin typeface="+mn-lt"/>
              <a:ea typeface="+mn-ea"/>
              <a:cs typeface="+mn-cs"/>
            </a:endParaRPr>
          </a:p>
          <a:p>
            <a:pPr lvl="0"/>
            <a:r>
              <a:rPr lang="sv-SE" sz="1200" i="1" kern="1200" dirty="0">
                <a:solidFill>
                  <a:schemeClr val="tx1"/>
                </a:solidFill>
                <a:effectLst/>
                <a:latin typeface="+mn-lt"/>
                <a:ea typeface="+mn-ea"/>
                <a:cs typeface="+mn-cs"/>
              </a:rPr>
              <a:t>2. När skolan i början av december meddelar CSN att Kalle studerar på heltid igen så vet CSN att han har rätt till bidrag igen från december. </a:t>
            </a:r>
            <a:endParaRPr lang="sv-SE" sz="1200" kern="1200" dirty="0">
              <a:solidFill>
                <a:schemeClr val="tx1"/>
              </a:solidFill>
              <a:effectLst/>
              <a:latin typeface="+mn-lt"/>
              <a:ea typeface="+mn-ea"/>
              <a:cs typeface="+mn-cs"/>
            </a:endParaRPr>
          </a:p>
          <a:p>
            <a:pPr lvl="0"/>
            <a:r>
              <a:rPr lang="sv-SE" sz="1200" i="1" kern="1200" dirty="0">
                <a:solidFill>
                  <a:schemeClr val="tx1"/>
                </a:solidFill>
                <a:effectLst/>
                <a:latin typeface="+mn-lt"/>
                <a:ea typeface="+mn-ea"/>
                <a:cs typeface="+mn-cs"/>
              </a:rPr>
              <a:t>3. Eftersom Kalle inte haft rätt till novemberutbetalningen så dras den summan från kommande utbetalningar, vilket innebär att han inte får utbetalningen i december som han egentligen har rätt till.</a:t>
            </a:r>
            <a:endParaRPr lang="sv-SE" sz="1200" kern="1200" dirty="0">
              <a:solidFill>
                <a:schemeClr val="tx1"/>
              </a:solidFill>
              <a:effectLst/>
              <a:latin typeface="+mn-lt"/>
              <a:ea typeface="+mn-ea"/>
              <a:cs typeface="+mn-cs"/>
            </a:endParaRPr>
          </a:p>
          <a:p>
            <a:pPr lvl="0"/>
            <a:r>
              <a:rPr lang="sv-SE" sz="1200" i="1" kern="1200" dirty="0">
                <a:solidFill>
                  <a:schemeClr val="tx1"/>
                </a:solidFill>
                <a:effectLst/>
                <a:latin typeface="+mn-lt"/>
                <a:ea typeface="+mn-ea"/>
                <a:cs typeface="+mn-cs"/>
              </a:rPr>
              <a:t>4. Nästa utbetalning blir därför i januari. Istället för att Kalle får ett inbetalningskort som han ska betala så håller CSN inne pengar han har rätt till tills allt är justerat. Räcker inte det så skickar CSN ett inbetalningskort med återkrav.)</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a:p>
        </p:txBody>
      </p:sp>
      <p:sp>
        <p:nvSpPr>
          <p:cNvPr id="4" name="Platshållare för bildnummer 3"/>
          <p:cNvSpPr>
            <a:spLocks noGrp="1"/>
          </p:cNvSpPr>
          <p:nvPr>
            <p:ph type="sldNum" sz="quarter" idx="10"/>
          </p:nvPr>
        </p:nvSpPr>
        <p:spPr/>
        <p:txBody>
          <a:bodyPr/>
          <a:lstStyle/>
          <a:p>
            <a:fld id="{0D38E72B-BB2D-46DB-911A-A604833DDEF7}" type="slidenum">
              <a:rPr lang="sv-SE" smtClean="0"/>
              <a:t>7</a:t>
            </a:fld>
            <a:endParaRPr lang="sv-SE"/>
          </a:p>
        </p:txBody>
      </p:sp>
    </p:spTree>
    <p:extLst>
      <p:ext uri="{BB962C8B-B14F-4D97-AF65-F5344CB8AC3E}">
        <p14:creationId xmlns:p14="http://schemas.microsoft.com/office/powerpoint/2010/main" val="1387526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Om du fått pengar utbetalade som du inte hade rätt till för att du skolkat, så försöker CSN alltså först dra av hela den summan från dina kommande utbetalningar. Om det inte räcker måste du betala tillbaka </a:t>
            </a:r>
            <a:r>
              <a:rPr lang="sv-SE" b="0" u="none" baseline="0" dirty="0"/>
              <a:t>pengarna. </a:t>
            </a:r>
            <a:r>
              <a:rPr lang="sv-SE" sz="1200" kern="1200" dirty="0">
                <a:solidFill>
                  <a:schemeClr val="tx1"/>
                </a:solidFill>
                <a:effectLst/>
                <a:latin typeface="+mn-lt"/>
                <a:ea typeface="+mn-ea"/>
                <a:cs typeface="+mn-cs"/>
              </a:rPr>
              <a:t>Du får då ett så kallat återkrav av CSN.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Innan du fyllt 18 år är det din förälder som får återkravet. När du har fyllt 18 år </a:t>
            </a:r>
            <a:r>
              <a:rPr lang="sv-SE" b="0" u="none" baseline="0" dirty="0"/>
              <a:t>är det du som får det. </a:t>
            </a:r>
            <a:r>
              <a:rPr lang="sv-SE" b="0" baseline="0" dirty="0"/>
              <a:t>Det är viktigt att du betalar det i tid. Om du inte gör det </a:t>
            </a:r>
            <a:r>
              <a:rPr lang="sv-SE" sz="1200" kern="1200" dirty="0">
                <a:solidFill>
                  <a:schemeClr val="tx1"/>
                </a:solidFill>
                <a:effectLst/>
                <a:latin typeface="+mn-lt"/>
                <a:ea typeface="+mn-ea"/>
                <a:cs typeface="+mn-cs"/>
              </a:rPr>
              <a:t>kan din skuld hamna hos Kronofogdemyndigheten. Det kan innebära att du t.ex. får svårt att teckna mobilabonnemang eller att få ett hyreskontrakt.</a:t>
            </a:r>
            <a:r>
              <a:rPr lang="sv-SE" sz="1200" kern="1200" baseline="0" dirty="0">
                <a:solidFill>
                  <a:schemeClr val="tx1"/>
                </a:solidFill>
                <a:effectLst/>
                <a:latin typeface="+mn-lt"/>
                <a:ea typeface="+mn-ea"/>
                <a:cs typeface="+mn-cs"/>
              </a:rPr>
              <a:t> Om du har fått ett återkrav som du inte kan betala är det viktigt att du kontaktar CSN. Du kan då tillsammans med CSN se hur det kan lösas på bästa sätt.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0D38E72B-BB2D-46DB-911A-A604833DDEF7}" type="slidenum">
              <a:rPr lang="sv-SE" smtClean="0"/>
              <a:t>8</a:t>
            </a:fld>
            <a:endParaRPr lang="sv-SE"/>
          </a:p>
        </p:txBody>
      </p:sp>
    </p:spTree>
    <p:extLst>
      <p:ext uri="{BB962C8B-B14F-4D97-AF65-F5344CB8AC3E}">
        <p14:creationId xmlns:p14="http://schemas.microsoft.com/office/powerpoint/2010/main" val="91246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sida">
    <p:bg>
      <p:bgPr>
        <a:solidFill>
          <a:schemeClr val="accent2"/>
        </a:solidFill>
        <a:effectLst/>
      </p:bgPr>
    </p:bg>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2856000" y="3080577"/>
            <a:ext cx="6480000" cy="684975"/>
          </a:xfrm>
          <a:prstGeom prst="rect">
            <a:avLst/>
          </a:prstGeom>
        </p:spPr>
        <p:txBody>
          <a:bodyPr/>
          <a:lstStyle>
            <a:lvl1pPr marL="0" indent="0" algn="ctr">
              <a:buNone/>
              <a:defRPr sz="2667" baseline="0">
                <a:latin typeface="+mj-lt"/>
              </a:defRPr>
            </a:lvl1pPr>
          </a:lstStyle>
          <a:p>
            <a:pPr lvl="0"/>
            <a:r>
              <a:rPr lang="sv-SE" dirty="0"/>
              <a:t>Underrubrik</a:t>
            </a:r>
          </a:p>
        </p:txBody>
      </p:sp>
      <p:sp>
        <p:nvSpPr>
          <p:cNvPr id="2" name="Rubrik 1"/>
          <p:cNvSpPr>
            <a:spLocks noGrp="1"/>
          </p:cNvSpPr>
          <p:nvPr>
            <p:ph type="title" hasCustomPrompt="1"/>
          </p:nvPr>
        </p:nvSpPr>
        <p:spPr>
          <a:xfrm>
            <a:off x="2016000" y="2120576"/>
            <a:ext cx="8160000" cy="960000"/>
          </a:xfrm>
        </p:spPr>
        <p:txBody>
          <a:bodyPr vert="horz" wrap="square" lIns="0" tIns="0" rIns="0" bIns="0" rtlCol="0" anchor="b">
            <a:normAutofit/>
          </a:bodyPr>
          <a:lstStyle>
            <a:lvl1pPr algn="ctr">
              <a:lnSpc>
                <a:spcPct val="90000"/>
              </a:lnSpc>
              <a:spcBef>
                <a:spcPts val="0"/>
              </a:spcBef>
              <a:defRPr lang="sv-SE" sz="5333" baseline="0" dirty="0">
                <a:solidFill>
                  <a:schemeClr val="accent3"/>
                </a:solidFill>
                <a:ea typeface="+mn-ea"/>
                <a:cs typeface="+mn-cs"/>
              </a:defRPr>
            </a:lvl1pPr>
          </a:lstStyle>
          <a:p>
            <a:pPr marL="0" lvl="0" indent="0" algn="ctr">
              <a:spcBef>
                <a:spcPct val="20000"/>
              </a:spcBef>
              <a:buFont typeface="Arial"/>
            </a:pPr>
            <a:r>
              <a:rPr lang="sv-SE" dirty="0"/>
              <a:t>Presentationens rubrik</a:t>
            </a:r>
          </a:p>
        </p:txBody>
      </p:sp>
      <p:sp>
        <p:nvSpPr>
          <p:cNvPr id="12" name="Platshållare för datum 11"/>
          <p:cNvSpPr>
            <a:spLocks noGrp="1"/>
          </p:cNvSpPr>
          <p:nvPr>
            <p:ph type="dt" sz="half" idx="12"/>
          </p:nvPr>
        </p:nvSpPr>
        <p:spPr>
          <a:xfrm>
            <a:off x="10755680" y="211665"/>
            <a:ext cx="1200000" cy="144000"/>
          </a:xfrm>
        </p:spPr>
        <p:txBody>
          <a:bodyPr/>
          <a:lstStyle/>
          <a:p>
            <a:fld id="{5B0CADB0-D930-4EAF-8138-FEF0ED7EFD2B}" type="datetimeFigureOut">
              <a:rPr lang="sv-SE" smtClean="0"/>
              <a:t>2022-11-14</a:t>
            </a:fld>
            <a:endParaRPr lang="sv-SE"/>
          </a:p>
        </p:txBody>
      </p:sp>
    </p:spTree>
    <p:extLst>
      <p:ext uri="{BB962C8B-B14F-4D97-AF65-F5344CB8AC3E}">
        <p14:creationId xmlns:p14="http://schemas.microsoft.com/office/powerpoint/2010/main" val="4250945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unkter pilar animerad">
    <p:bg>
      <p:bgPr>
        <a:solidFill>
          <a:srgbClr val="421761"/>
        </a:solidFill>
        <a:effectLst/>
      </p:bgPr>
    </p:bg>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2075843" y="1115535"/>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09" y="2842169"/>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4514243" y="4517223"/>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grpSp>
        <p:nvGrpSpPr>
          <p:cNvPr id="22" name="Group 13"/>
          <p:cNvGrpSpPr>
            <a:grpSpLocks noChangeAspect="1"/>
          </p:cNvGrpSpPr>
          <p:nvPr/>
        </p:nvGrpSpPr>
        <p:grpSpPr bwMode="auto">
          <a:xfrm>
            <a:off x="-101599" y="2664884"/>
            <a:ext cx="3198284" cy="755649"/>
            <a:chOff x="-48" y="1259"/>
            <a:chExt cx="1511" cy="357"/>
          </a:xfrm>
        </p:grpSpPr>
        <p:sp>
          <p:nvSpPr>
            <p:cNvPr id="24"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1301751" y="938249"/>
            <a:ext cx="3200400" cy="755651"/>
            <a:chOff x="-615" y="439"/>
            <a:chExt cx="1512" cy="357"/>
          </a:xfrm>
        </p:grpSpPr>
        <p:sp>
          <p:nvSpPr>
            <p:cNvPr id="32"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9" name="Grupp 38"/>
          <p:cNvGrpSpPr/>
          <p:nvPr/>
        </p:nvGrpSpPr>
        <p:grpSpPr>
          <a:xfrm>
            <a:off x="-191559" y="4339936"/>
            <a:ext cx="4524380" cy="755651"/>
            <a:chOff x="-143670" y="3254952"/>
            <a:chExt cx="3393285" cy="566738"/>
          </a:xfrm>
        </p:grpSpPr>
        <p:sp>
          <p:nvSpPr>
            <p:cNvPr id="12"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3"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4"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0"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1"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8"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41" name="Platshållare för text 40"/>
          <p:cNvSpPr>
            <a:spLocks noGrp="1"/>
          </p:cNvSpPr>
          <p:nvPr>
            <p:ph type="body" sz="quarter" idx="22" hasCustomPrompt="1"/>
          </p:nvPr>
        </p:nvSpPr>
        <p:spPr>
          <a:xfrm>
            <a:off x="2075841" y="1596248"/>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3" hasCustomPrompt="1"/>
          </p:nvPr>
        </p:nvSpPr>
        <p:spPr>
          <a:xfrm>
            <a:off x="3282208" y="3323401"/>
            <a:ext cx="5760000" cy="864000"/>
          </a:xfrm>
        </p:spPr>
        <p:txBody>
          <a:bodyPr/>
          <a:lstStyle>
            <a:lvl1pPr>
              <a:defRPr/>
            </a:lvl1pPr>
          </a:lstStyle>
          <a:p>
            <a:pPr lvl="0"/>
            <a:r>
              <a:rPr lang="sv-SE" dirty="0"/>
              <a:t>Punktlista eller brödtext</a:t>
            </a:r>
          </a:p>
        </p:txBody>
      </p:sp>
      <p:sp>
        <p:nvSpPr>
          <p:cNvPr id="45" name="Platshållare för text 44"/>
          <p:cNvSpPr>
            <a:spLocks noGrp="1"/>
          </p:cNvSpPr>
          <p:nvPr>
            <p:ph type="body" sz="quarter" idx="24" hasCustomPrompt="1"/>
          </p:nvPr>
        </p:nvSpPr>
        <p:spPr>
          <a:xfrm>
            <a:off x="4514243" y="4999832"/>
            <a:ext cx="5760000" cy="864000"/>
          </a:xfrm>
        </p:spPr>
        <p:txBody>
          <a:bodyPr/>
          <a:lstStyle>
            <a:lvl1pPr>
              <a:defRPr/>
            </a:lvl1pPr>
          </a:lstStyle>
          <a:p>
            <a:pPr lvl="0"/>
            <a:r>
              <a:rPr lang="sv-SE" dirty="0"/>
              <a:t>Punktlista eller brödtext</a:t>
            </a:r>
          </a:p>
        </p:txBody>
      </p:sp>
      <p:sp>
        <p:nvSpPr>
          <p:cNvPr id="2" name="Platshållare för datum 1"/>
          <p:cNvSpPr>
            <a:spLocks noGrp="1"/>
          </p:cNvSpPr>
          <p:nvPr>
            <p:ph type="dt" sz="half" idx="25"/>
          </p:nvPr>
        </p:nvSpPr>
        <p:spPr/>
        <p:txBody>
          <a:bodyPr/>
          <a:lstStyle/>
          <a:p>
            <a:fld id="{5B0CADB0-D930-4EAF-8138-FEF0ED7EFD2B}" type="datetimeFigureOut">
              <a:rPr lang="sv-SE" smtClean="0"/>
              <a:t>2022-11-14</a:t>
            </a:fld>
            <a:endParaRPr lang="sv-SE"/>
          </a:p>
        </p:txBody>
      </p:sp>
      <p:sp>
        <p:nvSpPr>
          <p:cNvPr id="3" name="Platshållare för sidfot 2"/>
          <p:cNvSpPr>
            <a:spLocks noGrp="1"/>
          </p:cNvSpPr>
          <p:nvPr>
            <p:ph type="ftr" sz="quarter" idx="26"/>
          </p:nvPr>
        </p:nvSpPr>
        <p:spPr/>
        <p:txBody>
          <a:bodyPr/>
          <a:lstStyle/>
          <a:p>
            <a:endParaRPr lang="sv-SE"/>
          </a:p>
        </p:txBody>
      </p:sp>
      <p:sp>
        <p:nvSpPr>
          <p:cNvPr id="4" name="Platshållare för bildnummer 3"/>
          <p:cNvSpPr>
            <a:spLocks noGrp="1"/>
          </p:cNvSpPr>
          <p:nvPr>
            <p:ph type="sldNum" sz="quarter" idx="27"/>
          </p:nvPr>
        </p:nvSpPr>
        <p:spPr/>
        <p:txBody>
          <a:bodyPr/>
          <a:lstStyle/>
          <a:p>
            <a:fld id="{379996A0-856E-4291-9A5A-5F33141381EF}" type="slidenum">
              <a:rPr lang="sv-SE" smtClean="0"/>
              <a:t>‹#›</a:t>
            </a:fld>
            <a:endParaRPr lang="sv-SE"/>
          </a:p>
        </p:txBody>
      </p:sp>
      <p:grpSp>
        <p:nvGrpSpPr>
          <p:cNvPr id="40" name="Group 13"/>
          <p:cNvGrpSpPr>
            <a:grpSpLocks noChangeAspect="1"/>
          </p:cNvGrpSpPr>
          <p:nvPr/>
        </p:nvGrpSpPr>
        <p:grpSpPr bwMode="auto">
          <a:xfrm>
            <a:off x="-101599" y="2664884"/>
            <a:ext cx="3198284" cy="755649"/>
            <a:chOff x="-48" y="1259"/>
            <a:chExt cx="1511" cy="357"/>
          </a:xfrm>
        </p:grpSpPr>
        <p:sp>
          <p:nvSpPr>
            <p:cNvPr id="42"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0" name="Group 22"/>
          <p:cNvGrpSpPr>
            <a:grpSpLocks noChangeAspect="1"/>
          </p:cNvGrpSpPr>
          <p:nvPr/>
        </p:nvGrpSpPr>
        <p:grpSpPr bwMode="auto">
          <a:xfrm>
            <a:off x="-1301751" y="938249"/>
            <a:ext cx="3200400" cy="755651"/>
            <a:chOff x="-615" y="439"/>
            <a:chExt cx="1512" cy="357"/>
          </a:xfrm>
        </p:grpSpPr>
        <p:sp>
          <p:nvSpPr>
            <p:cNvPr id="51"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5"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6"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7" name="Grupp 56"/>
          <p:cNvGrpSpPr/>
          <p:nvPr/>
        </p:nvGrpSpPr>
        <p:grpSpPr>
          <a:xfrm>
            <a:off x="-191559" y="4339936"/>
            <a:ext cx="4524380" cy="755651"/>
            <a:chOff x="-143670" y="3254952"/>
            <a:chExt cx="3393285" cy="566738"/>
          </a:xfrm>
        </p:grpSpPr>
        <p:sp>
          <p:nvSpPr>
            <p:cNvPr id="58"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2"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3"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4"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32253969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xEl>
                                              <p:pRg st="0" end="0"/>
                                            </p:txEl>
                                          </p:spTgt>
                                        </p:tgtEl>
                                        <p:attrNameLst>
                                          <p:attrName>style.visibility</p:attrName>
                                        </p:attrNameLst>
                                      </p:cBhvr>
                                      <p:to>
                                        <p:strVal val="visible"/>
                                      </p:to>
                                    </p:set>
                                    <p:animEffect transition="in" filter="fade">
                                      <p:cBhvr>
                                        <p:cTn id="13" dur="500"/>
                                        <p:tgtEl>
                                          <p:spTgt spid="4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xEl>
                                              <p:pRg st="0" end="0"/>
                                            </p:txEl>
                                          </p:spTgt>
                                        </p:tgtEl>
                                        <p:attrNameLst>
                                          <p:attrName>style.visibility</p:attrName>
                                        </p:attrNameLst>
                                      </p:cBhvr>
                                      <p:to>
                                        <p:strVal val="visible"/>
                                      </p:to>
                                    </p:set>
                                    <p:animEffect transition="in" filter="fade">
                                      <p:cBhvr>
                                        <p:cTn id="24" dur="500"/>
                                        <p:tgtEl>
                                          <p:spTgt spid="4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
                                            <p:txEl>
                                              <p:pRg st="0" end="0"/>
                                            </p:txEl>
                                          </p:spTgt>
                                        </p:tgtEl>
                                        <p:attrNameLst>
                                          <p:attrName>style.visibility</p:attrName>
                                        </p:attrNameLst>
                                      </p:cBhvr>
                                      <p:to>
                                        <p:strVal val="visible"/>
                                      </p:to>
                                    </p:set>
                                    <p:animEffect transition="in" filter="fade">
                                      <p:cBhvr>
                                        <p:cTn id="35" dur="500"/>
                                        <p:tgtEl>
                                          <p:spTgt spid="4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unkter pilar vit animerad">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3282213" y="9802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13" y="272766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3282213" y="43838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grpSp>
        <p:nvGrpSpPr>
          <p:cNvPr id="2" name="Group 4"/>
          <p:cNvGrpSpPr>
            <a:grpSpLocks noChangeAspect="1"/>
          </p:cNvGrpSpPr>
          <p:nvPr/>
        </p:nvGrpSpPr>
        <p:grpSpPr bwMode="auto">
          <a:xfrm>
            <a:off x="-201083" y="825331"/>
            <a:ext cx="3198284" cy="755651"/>
            <a:chOff x="-95" y="439"/>
            <a:chExt cx="1511" cy="357"/>
          </a:xfrm>
        </p:grpSpPr>
        <p:sp>
          <p:nvSpPr>
            <p:cNvPr id="9"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0"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1"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2"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7"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22" name="Group 13"/>
          <p:cNvGrpSpPr>
            <a:grpSpLocks noChangeAspect="1"/>
          </p:cNvGrpSpPr>
          <p:nvPr/>
        </p:nvGrpSpPr>
        <p:grpSpPr bwMode="auto">
          <a:xfrm>
            <a:off x="-110067" y="2572711"/>
            <a:ext cx="3200400" cy="755651"/>
            <a:chOff x="-52" y="1282"/>
            <a:chExt cx="1512" cy="357"/>
          </a:xfrm>
        </p:grpSpPr>
        <p:sp>
          <p:nvSpPr>
            <p:cNvPr id="24"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205317" y="4228931"/>
            <a:ext cx="3198284" cy="755651"/>
            <a:chOff x="-97" y="2047"/>
            <a:chExt cx="1511" cy="357"/>
          </a:xfrm>
        </p:grpSpPr>
        <p:sp>
          <p:nvSpPr>
            <p:cNvPr id="32"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39" name="Platshållare för text 38"/>
          <p:cNvSpPr>
            <a:spLocks noGrp="1"/>
          </p:cNvSpPr>
          <p:nvPr>
            <p:ph type="body" sz="quarter" idx="22" hasCustomPrompt="1"/>
          </p:nvPr>
        </p:nvSpPr>
        <p:spPr>
          <a:xfrm>
            <a:off x="3282212" y="1459039"/>
            <a:ext cx="5760000" cy="864000"/>
          </a:xfrm>
        </p:spPr>
        <p:txBody>
          <a:bodyPr/>
          <a:lstStyle>
            <a:lvl1pPr>
              <a:defRPr/>
            </a:lvl1pPr>
          </a:lstStyle>
          <a:p>
            <a:pPr lvl="0"/>
            <a:r>
              <a:rPr lang="sv-SE" dirty="0"/>
              <a:t>Punktlista eller brödtext</a:t>
            </a:r>
          </a:p>
        </p:txBody>
      </p:sp>
      <p:sp>
        <p:nvSpPr>
          <p:cNvPr id="41" name="Platshållare för text 40"/>
          <p:cNvSpPr>
            <a:spLocks noGrp="1"/>
          </p:cNvSpPr>
          <p:nvPr>
            <p:ph type="body" sz="quarter" idx="23" hasCustomPrompt="1"/>
          </p:nvPr>
        </p:nvSpPr>
        <p:spPr>
          <a:xfrm>
            <a:off x="3282213" y="3207997"/>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4" hasCustomPrompt="1"/>
          </p:nvPr>
        </p:nvSpPr>
        <p:spPr>
          <a:xfrm>
            <a:off x="3282213" y="4862893"/>
            <a:ext cx="5760000" cy="864000"/>
          </a:xfrm>
        </p:spPr>
        <p:txBody>
          <a:bodyPr/>
          <a:lstStyle>
            <a:lvl1pPr>
              <a:defRPr/>
            </a:lvl1pPr>
          </a:lstStyle>
          <a:p>
            <a:pPr lvl="0"/>
            <a:r>
              <a:rPr lang="sv-SE" dirty="0"/>
              <a:t>Punktlista eller brödtext</a:t>
            </a:r>
          </a:p>
        </p:txBody>
      </p:sp>
      <p:sp>
        <p:nvSpPr>
          <p:cNvPr id="3" name="Platshållare för datum 2"/>
          <p:cNvSpPr>
            <a:spLocks noGrp="1"/>
          </p:cNvSpPr>
          <p:nvPr>
            <p:ph type="dt" sz="half" idx="25"/>
          </p:nvPr>
        </p:nvSpPr>
        <p:spPr/>
        <p:txBody>
          <a:bodyPr/>
          <a:lstStyle/>
          <a:p>
            <a:fld id="{5B0CADB0-D930-4EAF-8138-FEF0ED7EFD2B}" type="datetimeFigureOut">
              <a:rPr lang="sv-SE" smtClean="0"/>
              <a:t>2022-11-14</a:t>
            </a:fld>
            <a:endParaRPr lang="sv-SE"/>
          </a:p>
        </p:txBody>
      </p:sp>
      <p:sp>
        <p:nvSpPr>
          <p:cNvPr id="4" name="Platshållare för sidfot 3"/>
          <p:cNvSpPr>
            <a:spLocks noGrp="1"/>
          </p:cNvSpPr>
          <p:nvPr>
            <p:ph type="ftr" sz="quarter" idx="26"/>
          </p:nvPr>
        </p:nvSpPr>
        <p:spPr/>
        <p:txBody>
          <a:bodyPr/>
          <a:lstStyle/>
          <a:p>
            <a:endParaRPr lang="sv-SE"/>
          </a:p>
        </p:txBody>
      </p:sp>
      <p:sp>
        <p:nvSpPr>
          <p:cNvPr id="6" name="Platshållare för bildnummer 5"/>
          <p:cNvSpPr>
            <a:spLocks noGrp="1"/>
          </p:cNvSpPr>
          <p:nvPr>
            <p:ph type="sldNum" sz="quarter" idx="27"/>
          </p:nvPr>
        </p:nvSpPr>
        <p:spPr/>
        <p:txBody>
          <a:bodyPr/>
          <a:lstStyle/>
          <a:p>
            <a:fld id="{379996A0-856E-4291-9A5A-5F33141381EF}" type="slidenum">
              <a:rPr lang="sv-SE" smtClean="0"/>
              <a:t>‹#›</a:t>
            </a:fld>
            <a:endParaRPr lang="sv-SE"/>
          </a:p>
        </p:txBody>
      </p:sp>
      <p:grpSp>
        <p:nvGrpSpPr>
          <p:cNvPr id="38" name="Group 4"/>
          <p:cNvGrpSpPr>
            <a:grpSpLocks noChangeAspect="1"/>
          </p:cNvGrpSpPr>
          <p:nvPr/>
        </p:nvGrpSpPr>
        <p:grpSpPr bwMode="auto">
          <a:xfrm>
            <a:off x="-201083" y="825331"/>
            <a:ext cx="3198284" cy="755651"/>
            <a:chOff x="-95" y="439"/>
            <a:chExt cx="1511" cy="357"/>
          </a:xfrm>
        </p:grpSpPr>
        <p:sp>
          <p:nvSpPr>
            <p:cNvPr id="40"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2"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5"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48" name="Group 13"/>
          <p:cNvGrpSpPr>
            <a:grpSpLocks noChangeAspect="1"/>
          </p:cNvGrpSpPr>
          <p:nvPr/>
        </p:nvGrpSpPr>
        <p:grpSpPr bwMode="auto">
          <a:xfrm>
            <a:off x="-110067" y="2572711"/>
            <a:ext cx="3200400" cy="755651"/>
            <a:chOff x="-52" y="1282"/>
            <a:chExt cx="1512" cy="357"/>
          </a:xfrm>
        </p:grpSpPr>
        <p:sp>
          <p:nvSpPr>
            <p:cNvPr id="49"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0"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1"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5" name="Group 22"/>
          <p:cNvGrpSpPr>
            <a:grpSpLocks noChangeAspect="1"/>
          </p:cNvGrpSpPr>
          <p:nvPr/>
        </p:nvGrpSpPr>
        <p:grpSpPr bwMode="auto">
          <a:xfrm>
            <a:off x="-205317" y="4228931"/>
            <a:ext cx="3198284" cy="755651"/>
            <a:chOff x="-97" y="2047"/>
            <a:chExt cx="1511" cy="357"/>
          </a:xfrm>
        </p:grpSpPr>
        <p:sp>
          <p:nvSpPr>
            <p:cNvPr id="56"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7"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8"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180973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Effect transition="in" filter="fade">
                                      <p:cBhvr>
                                        <p:cTn id="13" dur="500"/>
                                        <p:tgtEl>
                                          <p:spTgt spid="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xEl>
                                              <p:pRg st="0" end="0"/>
                                            </p:txEl>
                                          </p:spTgt>
                                        </p:tgtEl>
                                        <p:attrNameLst>
                                          <p:attrName>style.visibility</p:attrName>
                                        </p:attrNameLst>
                                      </p:cBhvr>
                                      <p:to>
                                        <p:strVal val="visible"/>
                                      </p:to>
                                    </p:set>
                                    <p:animEffect transition="in" filter="fade">
                                      <p:cBhvr>
                                        <p:cTn id="24" dur="500"/>
                                        <p:tgtEl>
                                          <p:spTgt spid="4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xEl>
                                              <p:pRg st="0" end="0"/>
                                            </p:txEl>
                                          </p:spTgt>
                                        </p:tgtEl>
                                        <p:attrNameLst>
                                          <p:attrName>style.visibility</p:attrName>
                                        </p:attrNameLst>
                                      </p:cBhvr>
                                      <p:to>
                                        <p:strVal val="visible"/>
                                      </p:to>
                                    </p:set>
                                    <p:animEffect transition="in" filter="fade">
                                      <p:cBhvr>
                                        <p:cTn id="35" dur="500"/>
                                        <p:tgtEl>
                                          <p:spTgt spid="43">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unkter pilar">
    <p:bg>
      <p:bgPr>
        <a:solidFill>
          <a:srgbClr val="421761"/>
        </a:solidFill>
        <a:effectLst/>
      </p:bgPr>
    </p:bg>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2075843" y="1115535"/>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09" y="2842169"/>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4514243" y="4517223"/>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grpSp>
        <p:nvGrpSpPr>
          <p:cNvPr id="22" name="Group 13"/>
          <p:cNvGrpSpPr>
            <a:grpSpLocks noChangeAspect="1"/>
          </p:cNvGrpSpPr>
          <p:nvPr/>
        </p:nvGrpSpPr>
        <p:grpSpPr bwMode="auto">
          <a:xfrm>
            <a:off x="-101599" y="2664884"/>
            <a:ext cx="3198284" cy="755649"/>
            <a:chOff x="-48" y="1259"/>
            <a:chExt cx="1511" cy="357"/>
          </a:xfrm>
        </p:grpSpPr>
        <p:sp>
          <p:nvSpPr>
            <p:cNvPr id="24"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1301751" y="938249"/>
            <a:ext cx="3200400" cy="755651"/>
            <a:chOff x="-615" y="439"/>
            <a:chExt cx="1512" cy="357"/>
          </a:xfrm>
        </p:grpSpPr>
        <p:sp>
          <p:nvSpPr>
            <p:cNvPr id="32"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9" name="Grupp 38"/>
          <p:cNvGrpSpPr/>
          <p:nvPr/>
        </p:nvGrpSpPr>
        <p:grpSpPr>
          <a:xfrm>
            <a:off x="-191559" y="4339936"/>
            <a:ext cx="4524380" cy="755651"/>
            <a:chOff x="-143670" y="3254952"/>
            <a:chExt cx="3393285" cy="566738"/>
          </a:xfrm>
        </p:grpSpPr>
        <p:sp>
          <p:nvSpPr>
            <p:cNvPr id="12"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3"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4"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0"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1"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8"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41" name="Platshållare för text 40"/>
          <p:cNvSpPr>
            <a:spLocks noGrp="1"/>
          </p:cNvSpPr>
          <p:nvPr>
            <p:ph type="body" sz="quarter" idx="22" hasCustomPrompt="1"/>
          </p:nvPr>
        </p:nvSpPr>
        <p:spPr>
          <a:xfrm>
            <a:off x="2075841" y="1596248"/>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3" hasCustomPrompt="1"/>
          </p:nvPr>
        </p:nvSpPr>
        <p:spPr>
          <a:xfrm>
            <a:off x="3282208" y="3323401"/>
            <a:ext cx="5760000" cy="864000"/>
          </a:xfrm>
        </p:spPr>
        <p:txBody>
          <a:bodyPr/>
          <a:lstStyle>
            <a:lvl1pPr>
              <a:defRPr/>
            </a:lvl1pPr>
          </a:lstStyle>
          <a:p>
            <a:pPr lvl="0"/>
            <a:r>
              <a:rPr lang="sv-SE" dirty="0"/>
              <a:t>Punktlista eller brödtext</a:t>
            </a:r>
          </a:p>
        </p:txBody>
      </p:sp>
      <p:sp>
        <p:nvSpPr>
          <p:cNvPr id="45" name="Platshållare för text 44"/>
          <p:cNvSpPr>
            <a:spLocks noGrp="1"/>
          </p:cNvSpPr>
          <p:nvPr>
            <p:ph type="body" sz="quarter" idx="24" hasCustomPrompt="1"/>
          </p:nvPr>
        </p:nvSpPr>
        <p:spPr>
          <a:xfrm>
            <a:off x="4514243" y="4999832"/>
            <a:ext cx="5760000" cy="864000"/>
          </a:xfrm>
        </p:spPr>
        <p:txBody>
          <a:bodyPr/>
          <a:lstStyle>
            <a:lvl1pPr>
              <a:defRPr/>
            </a:lvl1pPr>
          </a:lstStyle>
          <a:p>
            <a:pPr lvl="0"/>
            <a:r>
              <a:rPr lang="sv-SE" dirty="0"/>
              <a:t>Punktlista eller brödtext</a:t>
            </a:r>
          </a:p>
        </p:txBody>
      </p:sp>
      <p:sp>
        <p:nvSpPr>
          <p:cNvPr id="2" name="Platshållare för datum 1"/>
          <p:cNvSpPr>
            <a:spLocks noGrp="1"/>
          </p:cNvSpPr>
          <p:nvPr>
            <p:ph type="dt" sz="half" idx="25"/>
          </p:nvPr>
        </p:nvSpPr>
        <p:spPr/>
        <p:txBody>
          <a:bodyPr/>
          <a:lstStyle/>
          <a:p>
            <a:fld id="{5B0CADB0-D930-4EAF-8138-FEF0ED7EFD2B}" type="datetimeFigureOut">
              <a:rPr lang="sv-SE" smtClean="0"/>
              <a:t>2022-11-14</a:t>
            </a:fld>
            <a:endParaRPr lang="sv-SE"/>
          </a:p>
        </p:txBody>
      </p:sp>
      <p:sp>
        <p:nvSpPr>
          <p:cNvPr id="3" name="Platshållare för sidfot 2"/>
          <p:cNvSpPr>
            <a:spLocks noGrp="1"/>
          </p:cNvSpPr>
          <p:nvPr>
            <p:ph type="ftr" sz="quarter" idx="26"/>
          </p:nvPr>
        </p:nvSpPr>
        <p:spPr/>
        <p:txBody>
          <a:bodyPr/>
          <a:lstStyle/>
          <a:p>
            <a:endParaRPr lang="sv-SE"/>
          </a:p>
        </p:txBody>
      </p:sp>
      <p:sp>
        <p:nvSpPr>
          <p:cNvPr id="4" name="Platshållare för bildnummer 3"/>
          <p:cNvSpPr>
            <a:spLocks noGrp="1"/>
          </p:cNvSpPr>
          <p:nvPr>
            <p:ph type="sldNum" sz="quarter" idx="27"/>
          </p:nvPr>
        </p:nvSpPr>
        <p:spPr/>
        <p:txBody>
          <a:bodyPr/>
          <a:lstStyle/>
          <a:p>
            <a:fld id="{379996A0-856E-4291-9A5A-5F33141381EF}" type="slidenum">
              <a:rPr lang="sv-SE" smtClean="0"/>
              <a:t>‹#›</a:t>
            </a:fld>
            <a:endParaRPr lang="sv-SE"/>
          </a:p>
        </p:txBody>
      </p:sp>
      <p:grpSp>
        <p:nvGrpSpPr>
          <p:cNvPr id="40" name="Group 13"/>
          <p:cNvGrpSpPr>
            <a:grpSpLocks noChangeAspect="1"/>
          </p:cNvGrpSpPr>
          <p:nvPr/>
        </p:nvGrpSpPr>
        <p:grpSpPr bwMode="auto">
          <a:xfrm>
            <a:off x="-101599" y="2664884"/>
            <a:ext cx="3198284" cy="755649"/>
            <a:chOff x="-48" y="1259"/>
            <a:chExt cx="1511" cy="357"/>
          </a:xfrm>
        </p:grpSpPr>
        <p:sp>
          <p:nvSpPr>
            <p:cNvPr id="42"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0" name="Group 22"/>
          <p:cNvGrpSpPr>
            <a:grpSpLocks noChangeAspect="1"/>
          </p:cNvGrpSpPr>
          <p:nvPr/>
        </p:nvGrpSpPr>
        <p:grpSpPr bwMode="auto">
          <a:xfrm>
            <a:off x="-1301751" y="938249"/>
            <a:ext cx="3200400" cy="755651"/>
            <a:chOff x="-615" y="439"/>
            <a:chExt cx="1512" cy="357"/>
          </a:xfrm>
        </p:grpSpPr>
        <p:sp>
          <p:nvSpPr>
            <p:cNvPr id="51"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5"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6"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7" name="Grupp 56"/>
          <p:cNvGrpSpPr/>
          <p:nvPr/>
        </p:nvGrpSpPr>
        <p:grpSpPr>
          <a:xfrm>
            <a:off x="-191559" y="4339936"/>
            <a:ext cx="4524380" cy="755651"/>
            <a:chOff x="-143670" y="3254952"/>
            <a:chExt cx="3393285" cy="566738"/>
          </a:xfrm>
        </p:grpSpPr>
        <p:sp>
          <p:nvSpPr>
            <p:cNvPr id="58"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2"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3"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4"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10429823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unkter pilar vit">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3282213" y="9802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13" y="272766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3282213" y="43838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grpSp>
        <p:nvGrpSpPr>
          <p:cNvPr id="2" name="Group 4"/>
          <p:cNvGrpSpPr>
            <a:grpSpLocks noChangeAspect="1"/>
          </p:cNvGrpSpPr>
          <p:nvPr/>
        </p:nvGrpSpPr>
        <p:grpSpPr bwMode="auto">
          <a:xfrm>
            <a:off x="-201083" y="825331"/>
            <a:ext cx="3198284" cy="755651"/>
            <a:chOff x="-95" y="439"/>
            <a:chExt cx="1511" cy="357"/>
          </a:xfrm>
        </p:grpSpPr>
        <p:sp>
          <p:nvSpPr>
            <p:cNvPr id="9"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0"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1"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2"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7"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22" name="Group 13"/>
          <p:cNvGrpSpPr>
            <a:grpSpLocks noChangeAspect="1"/>
          </p:cNvGrpSpPr>
          <p:nvPr/>
        </p:nvGrpSpPr>
        <p:grpSpPr bwMode="auto">
          <a:xfrm>
            <a:off x="-110067" y="2572711"/>
            <a:ext cx="3200400" cy="755651"/>
            <a:chOff x="-52" y="1282"/>
            <a:chExt cx="1512" cy="357"/>
          </a:xfrm>
        </p:grpSpPr>
        <p:sp>
          <p:nvSpPr>
            <p:cNvPr id="24"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205317" y="4228931"/>
            <a:ext cx="3198284" cy="755651"/>
            <a:chOff x="-97" y="2047"/>
            <a:chExt cx="1511" cy="357"/>
          </a:xfrm>
        </p:grpSpPr>
        <p:sp>
          <p:nvSpPr>
            <p:cNvPr id="32"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39" name="Platshållare för text 38"/>
          <p:cNvSpPr>
            <a:spLocks noGrp="1"/>
          </p:cNvSpPr>
          <p:nvPr>
            <p:ph type="body" sz="quarter" idx="22" hasCustomPrompt="1"/>
          </p:nvPr>
        </p:nvSpPr>
        <p:spPr>
          <a:xfrm>
            <a:off x="3282212" y="1459039"/>
            <a:ext cx="5760000" cy="864000"/>
          </a:xfrm>
        </p:spPr>
        <p:txBody>
          <a:bodyPr/>
          <a:lstStyle>
            <a:lvl1pPr>
              <a:defRPr/>
            </a:lvl1pPr>
          </a:lstStyle>
          <a:p>
            <a:pPr lvl="0"/>
            <a:r>
              <a:rPr lang="sv-SE" dirty="0"/>
              <a:t>Punktlista eller brödtext</a:t>
            </a:r>
          </a:p>
        </p:txBody>
      </p:sp>
      <p:sp>
        <p:nvSpPr>
          <p:cNvPr id="41" name="Platshållare för text 40"/>
          <p:cNvSpPr>
            <a:spLocks noGrp="1"/>
          </p:cNvSpPr>
          <p:nvPr>
            <p:ph type="body" sz="quarter" idx="23" hasCustomPrompt="1"/>
          </p:nvPr>
        </p:nvSpPr>
        <p:spPr>
          <a:xfrm>
            <a:off x="3282213" y="3207997"/>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4" hasCustomPrompt="1"/>
          </p:nvPr>
        </p:nvSpPr>
        <p:spPr>
          <a:xfrm>
            <a:off x="3282213" y="4862893"/>
            <a:ext cx="5760000" cy="864000"/>
          </a:xfrm>
        </p:spPr>
        <p:txBody>
          <a:bodyPr/>
          <a:lstStyle>
            <a:lvl1pPr>
              <a:defRPr/>
            </a:lvl1pPr>
          </a:lstStyle>
          <a:p>
            <a:pPr lvl="0"/>
            <a:r>
              <a:rPr lang="sv-SE" dirty="0"/>
              <a:t>Punktlista eller brödtext</a:t>
            </a:r>
          </a:p>
        </p:txBody>
      </p:sp>
      <p:sp>
        <p:nvSpPr>
          <p:cNvPr id="3" name="Platshållare för datum 2"/>
          <p:cNvSpPr>
            <a:spLocks noGrp="1"/>
          </p:cNvSpPr>
          <p:nvPr>
            <p:ph type="dt" sz="half" idx="25"/>
          </p:nvPr>
        </p:nvSpPr>
        <p:spPr/>
        <p:txBody>
          <a:bodyPr/>
          <a:lstStyle/>
          <a:p>
            <a:fld id="{5B0CADB0-D930-4EAF-8138-FEF0ED7EFD2B}" type="datetimeFigureOut">
              <a:rPr lang="sv-SE" smtClean="0"/>
              <a:t>2022-11-14</a:t>
            </a:fld>
            <a:endParaRPr lang="sv-SE"/>
          </a:p>
        </p:txBody>
      </p:sp>
      <p:sp>
        <p:nvSpPr>
          <p:cNvPr id="4" name="Platshållare för sidfot 3"/>
          <p:cNvSpPr>
            <a:spLocks noGrp="1"/>
          </p:cNvSpPr>
          <p:nvPr>
            <p:ph type="ftr" sz="quarter" idx="26"/>
          </p:nvPr>
        </p:nvSpPr>
        <p:spPr/>
        <p:txBody>
          <a:bodyPr/>
          <a:lstStyle/>
          <a:p>
            <a:endParaRPr lang="sv-SE"/>
          </a:p>
        </p:txBody>
      </p:sp>
      <p:sp>
        <p:nvSpPr>
          <p:cNvPr id="6" name="Platshållare för bildnummer 5"/>
          <p:cNvSpPr>
            <a:spLocks noGrp="1"/>
          </p:cNvSpPr>
          <p:nvPr>
            <p:ph type="sldNum" sz="quarter" idx="27"/>
          </p:nvPr>
        </p:nvSpPr>
        <p:spPr/>
        <p:txBody>
          <a:bodyPr/>
          <a:lstStyle/>
          <a:p>
            <a:fld id="{379996A0-856E-4291-9A5A-5F33141381EF}" type="slidenum">
              <a:rPr lang="sv-SE" smtClean="0"/>
              <a:t>‹#›</a:t>
            </a:fld>
            <a:endParaRPr lang="sv-SE"/>
          </a:p>
        </p:txBody>
      </p:sp>
      <p:grpSp>
        <p:nvGrpSpPr>
          <p:cNvPr id="38" name="Group 4"/>
          <p:cNvGrpSpPr>
            <a:grpSpLocks noChangeAspect="1"/>
          </p:cNvGrpSpPr>
          <p:nvPr/>
        </p:nvGrpSpPr>
        <p:grpSpPr bwMode="auto">
          <a:xfrm>
            <a:off x="-201083" y="825331"/>
            <a:ext cx="3198284" cy="755651"/>
            <a:chOff x="-95" y="439"/>
            <a:chExt cx="1511" cy="357"/>
          </a:xfrm>
        </p:grpSpPr>
        <p:sp>
          <p:nvSpPr>
            <p:cNvPr id="40"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2"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5"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48" name="Group 13"/>
          <p:cNvGrpSpPr>
            <a:grpSpLocks noChangeAspect="1"/>
          </p:cNvGrpSpPr>
          <p:nvPr/>
        </p:nvGrpSpPr>
        <p:grpSpPr bwMode="auto">
          <a:xfrm>
            <a:off x="-110067" y="2572711"/>
            <a:ext cx="3200400" cy="755651"/>
            <a:chOff x="-52" y="1282"/>
            <a:chExt cx="1512" cy="357"/>
          </a:xfrm>
        </p:grpSpPr>
        <p:sp>
          <p:nvSpPr>
            <p:cNvPr id="49"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0"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1"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5" name="Group 22"/>
          <p:cNvGrpSpPr>
            <a:grpSpLocks noChangeAspect="1"/>
          </p:cNvGrpSpPr>
          <p:nvPr/>
        </p:nvGrpSpPr>
        <p:grpSpPr bwMode="auto">
          <a:xfrm>
            <a:off x="-205317" y="4228931"/>
            <a:ext cx="3198284" cy="755651"/>
            <a:chOff x="-97" y="2047"/>
            <a:chExt cx="1511" cy="357"/>
          </a:xfrm>
        </p:grpSpPr>
        <p:sp>
          <p:nvSpPr>
            <p:cNvPr id="56"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7"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8"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3647614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ort citat">
    <p:bg>
      <p:bgPr>
        <a:solidFill>
          <a:srgbClr val="42176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575734" y="691665"/>
            <a:ext cx="8694389" cy="2736851"/>
          </a:xfrm>
        </p:spPr>
        <p:txBody>
          <a:bodyPr vert="horz" wrap="square" lIns="0" tIns="0" rIns="0" bIns="0" rtlCol="0">
            <a:normAutofit/>
          </a:bodyPr>
          <a:lstStyle>
            <a:lvl1pPr>
              <a:defRPr lang="sv-SE" sz="5333">
                <a:solidFill>
                  <a:schemeClr val="accent3"/>
                </a:solidFill>
                <a:ea typeface="+mn-ea"/>
                <a:cs typeface="+mn-cs"/>
              </a:defRPr>
            </a:lvl1pPr>
          </a:lstStyle>
          <a:p>
            <a:pPr lvl="0"/>
            <a:r>
              <a:rPr lang="sv-SE" dirty="0"/>
              <a:t>En rubrik, citat eller annan text som kan dras upp i större storlek</a:t>
            </a:r>
          </a:p>
        </p:txBody>
      </p:sp>
      <p:sp>
        <p:nvSpPr>
          <p:cNvPr id="12" name="Platshållare för text 11"/>
          <p:cNvSpPr>
            <a:spLocks noGrp="1"/>
          </p:cNvSpPr>
          <p:nvPr>
            <p:ph type="body" sz="quarter" idx="20" hasCustomPrompt="1"/>
          </p:nvPr>
        </p:nvSpPr>
        <p:spPr>
          <a:xfrm>
            <a:off x="575733" y="3793067"/>
            <a:ext cx="5520267" cy="2131484"/>
          </a:xfrm>
        </p:spPr>
        <p:txBody>
          <a:bodyPr>
            <a:noAutofit/>
          </a:bodyPr>
          <a:lstStyle>
            <a:lvl1pPr>
              <a:defRPr sz="2400"/>
            </a:lvl1pPr>
            <a:lvl2pPr>
              <a:defRPr sz="2400"/>
            </a:lvl2pPr>
            <a:lvl3pPr>
              <a:defRPr sz="2400"/>
            </a:lvl3pPr>
            <a:lvl4pPr>
              <a:defRPr sz="2400"/>
            </a:lvl4pPr>
            <a:lvl5pPr>
              <a:defRPr sz="2400"/>
            </a:lvl5pPr>
          </a:lstStyle>
          <a:p>
            <a:pPr lvl="0"/>
            <a:r>
              <a:rPr lang="sv-SE" dirty="0"/>
              <a:t>Punktlista eller brödtext 18 pt, max 4 rader</a:t>
            </a:r>
          </a:p>
        </p:txBody>
      </p:sp>
      <p:sp>
        <p:nvSpPr>
          <p:cNvPr id="2" name="Platshållare för datum 1"/>
          <p:cNvSpPr>
            <a:spLocks noGrp="1"/>
          </p:cNvSpPr>
          <p:nvPr>
            <p:ph type="dt" sz="half" idx="21"/>
          </p:nvPr>
        </p:nvSpPr>
        <p:spPr/>
        <p:txBody>
          <a:bodyPr/>
          <a:lstStyle/>
          <a:p>
            <a:fld id="{5B0CADB0-D930-4EAF-8138-FEF0ED7EFD2B}" type="datetimeFigureOut">
              <a:rPr lang="sv-SE" smtClean="0"/>
              <a:t>2022-11-14</a:t>
            </a:fld>
            <a:endParaRPr lang="sv-SE"/>
          </a:p>
        </p:txBody>
      </p:sp>
      <p:sp>
        <p:nvSpPr>
          <p:cNvPr id="4" name="Platshållare för sidfot 3"/>
          <p:cNvSpPr>
            <a:spLocks noGrp="1"/>
          </p:cNvSpPr>
          <p:nvPr>
            <p:ph type="ftr" sz="quarter" idx="22"/>
          </p:nvPr>
        </p:nvSpPr>
        <p:spPr/>
        <p:txBody>
          <a:bodyPr/>
          <a:lstStyle/>
          <a:p>
            <a:endParaRPr lang="sv-SE"/>
          </a:p>
        </p:txBody>
      </p:sp>
      <p:sp>
        <p:nvSpPr>
          <p:cNvPr id="5" name="Platshållare för bildnummer 4"/>
          <p:cNvSpPr>
            <a:spLocks noGrp="1"/>
          </p:cNvSpPr>
          <p:nvPr>
            <p:ph type="sldNum" sz="quarter" idx="23"/>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1967770794"/>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rt citat vit">
    <p:spTree>
      <p:nvGrpSpPr>
        <p:cNvPr id="1" name=""/>
        <p:cNvGrpSpPr/>
        <p:nvPr/>
      </p:nvGrpSpPr>
      <p:grpSpPr>
        <a:xfrm>
          <a:off x="0" y="0"/>
          <a:ext cx="0" cy="0"/>
          <a:chOff x="0" y="0"/>
          <a:chExt cx="0" cy="0"/>
        </a:xfrm>
      </p:grpSpPr>
      <p:sp>
        <p:nvSpPr>
          <p:cNvPr id="14" name="Rubrik 13"/>
          <p:cNvSpPr>
            <a:spLocks noGrp="1"/>
          </p:cNvSpPr>
          <p:nvPr>
            <p:ph type="title" hasCustomPrompt="1"/>
          </p:nvPr>
        </p:nvSpPr>
        <p:spPr>
          <a:xfrm>
            <a:off x="575734" y="691665"/>
            <a:ext cx="8694389" cy="2736851"/>
          </a:xfrm>
        </p:spPr>
        <p:txBody>
          <a:bodyPr vert="horz" wrap="square" lIns="0" tIns="0" rIns="0" bIns="0" rtlCol="0">
            <a:normAutofit/>
          </a:bodyPr>
          <a:lstStyle>
            <a:lvl1pPr>
              <a:defRPr lang="sv-SE" sz="5333">
                <a:solidFill>
                  <a:srgbClr val="421761"/>
                </a:solidFill>
                <a:ea typeface="+mn-ea"/>
                <a:cs typeface="+mn-cs"/>
              </a:defRPr>
            </a:lvl1pPr>
          </a:lstStyle>
          <a:p>
            <a:pPr lvl="0"/>
            <a:r>
              <a:rPr lang="sv-SE" dirty="0"/>
              <a:t>En rubrik, citat eller annan text som kan dras upp i större storlek</a:t>
            </a:r>
          </a:p>
        </p:txBody>
      </p:sp>
      <p:sp>
        <p:nvSpPr>
          <p:cNvPr id="16" name="Platshållare för text 15"/>
          <p:cNvSpPr>
            <a:spLocks noGrp="1"/>
          </p:cNvSpPr>
          <p:nvPr>
            <p:ph type="body" sz="quarter" idx="20" hasCustomPrompt="1"/>
          </p:nvPr>
        </p:nvSpPr>
        <p:spPr>
          <a:xfrm>
            <a:off x="575733" y="3793067"/>
            <a:ext cx="5520267" cy="2131484"/>
          </a:xfrm>
        </p:spPr>
        <p:txBody>
          <a:bodyPr vert="horz" wrap="square" lIns="0" tIns="0" rIns="0" bIns="0" rtlCol="0">
            <a:noAutofit/>
          </a:bodyPr>
          <a:lstStyle>
            <a:lvl1pPr>
              <a:defRPr lang="sv-SE" sz="2400" dirty="0"/>
            </a:lvl1pPr>
            <a:lvl2pPr>
              <a:defRPr lang="sv-SE" sz="2400" dirty="0"/>
            </a:lvl2pPr>
            <a:lvl3pPr>
              <a:defRPr lang="sv-SE" sz="2400" dirty="0"/>
            </a:lvl3pPr>
            <a:lvl4pPr>
              <a:defRPr lang="sv-SE" sz="2400" dirty="0"/>
            </a:lvl4pPr>
            <a:lvl5pPr>
              <a:defRPr lang="sv-SE" sz="2400" dirty="0"/>
            </a:lvl5pPr>
          </a:lstStyle>
          <a:p>
            <a:pPr lvl="0"/>
            <a:r>
              <a:rPr lang="sv-SE" dirty="0"/>
              <a:t>Punktlista eller brödtext 18 pt, max 4 rader</a:t>
            </a:r>
          </a:p>
        </p:txBody>
      </p:sp>
      <p:sp>
        <p:nvSpPr>
          <p:cNvPr id="2" name="Platshållare för datum 1"/>
          <p:cNvSpPr>
            <a:spLocks noGrp="1"/>
          </p:cNvSpPr>
          <p:nvPr>
            <p:ph type="dt" sz="half" idx="21"/>
          </p:nvPr>
        </p:nvSpPr>
        <p:spPr/>
        <p:txBody>
          <a:bodyPr/>
          <a:lstStyle/>
          <a:p>
            <a:fld id="{5B0CADB0-D930-4EAF-8138-FEF0ED7EFD2B}" type="datetimeFigureOut">
              <a:rPr lang="sv-SE" smtClean="0"/>
              <a:t>2022-11-14</a:t>
            </a:fld>
            <a:endParaRPr lang="sv-SE"/>
          </a:p>
        </p:txBody>
      </p:sp>
      <p:sp>
        <p:nvSpPr>
          <p:cNvPr id="3" name="Platshållare för sidfot 2"/>
          <p:cNvSpPr>
            <a:spLocks noGrp="1"/>
          </p:cNvSpPr>
          <p:nvPr>
            <p:ph type="ftr" sz="quarter" idx="22"/>
          </p:nvPr>
        </p:nvSpPr>
        <p:spPr/>
        <p:txBody>
          <a:bodyPr/>
          <a:lstStyle/>
          <a:p>
            <a:endParaRPr lang="sv-SE"/>
          </a:p>
        </p:txBody>
      </p:sp>
      <p:sp>
        <p:nvSpPr>
          <p:cNvPr id="4" name="Platshållare för bildnummer 3"/>
          <p:cNvSpPr>
            <a:spLocks noGrp="1"/>
          </p:cNvSpPr>
          <p:nvPr>
            <p:ph type="sldNum" sz="quarter" idx="23"/>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492077900"/>
      </p:ext>
    </p:extLst>
  </p:cSld>
  <p:clrMapOvr>
    <a:masterClrMapping/>
  </p:clrMapOvr>
  <p:extLst mod="1">
    <p:ext uri="{DCECCB84-F9BA-43D5-87BE-67443E8EF086}">
      <p15:sldGuideLst xmlns:p15="http://schemas.microsoft.com/office/powerpoint/2012/main">
        <p15:guide id="1" pos="2880">
          <p15:clr>
            <a:srgbClr val="FBAE40"/>
          </p15:clr>
        </p15:guide>
        <p15:guide id="2" pos="2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ort citat med bild vit">
    <p:spTree>
      <p:nvGrpSpPr>
        <p:cNvPr id="1" name=""/>
        <p:cNvGrpSpPr/>
        <p:nvPr/>
      </p:nvGrpSpPr>
      <p:grpSpPr>
        <a:xfrm>
          <a:off x="0" y="0"/>
          <a:ext cx="0" cy="0"/>
          <a:chOff x="0" y="0"/>
          <a:chExt cx="0" cy="0"/>
        </a:xfrm>
      </p:grpSpPr>
      <p:sp>
        <p:nvSpPr>
          <p:cNvPr id="8" name="Platshållare för bild 2"/>
          <p:cNvSpPr>
            <a:spLocks noGrp="1"/>
          </p:cNvSpPr>
          <p:nvPr>
            <p:ph type="pic" sz="quarter" idx="23" hasCustomPrompt="1"/>
          </p:nvPr>
        </p:nvSpPr>
        <p:spPr>
          <a:xfrm>
            <a:off x="7247467" y="1"/>
            <a:ext cx="4944532" cy="5924551"/>
          </a:xfrm>
          <a:prstGeom prst="rect">
            <a:avLst/>
          </a:prstGeom>
          <a:solidFill>
            <a:schemeClr val="bg2"/>
          </a:solidFill>
        </p:spPr>
        <p:txBody>
          <a:bodyPr lIns="72000" tIns="72000" rIns="72000"/>
          <a:lstStyle>
            <a:lvl1pPr marL="0" indent="0">
              <a:buNone/>
              <a:defRPr>
                <a:latin typeface="+mj-lt"/>
              </a:defRPr>
            </a:lvl1pPr>
          </a:lstStyle>
          <a:p>
            <a:r>
              <a:rPr lang="sv-SE" dirty="0">
                <a:latin typeface="+mj-lt"/>
              </a:rPr>
              <a:t>Bildobjekt</a:t>
            </a:r>
            <a:endParaRPr lang="sv-SE" dirty="0"/>
          </a:p>
        </p:txBody>
      </p:sp>
      <p:sp>
        <p:nvSpPr>
          <p:cNvPr id="10" name="Rubrik 9"/>
          <p:cNvSpPr>
            <a:spLocks noGrp="1"/>
          </p:cNvSpPr>
          <p:nvPr>
            <p:ph type="title" hasCustomPrompt="1"/>
          </p:nvPr>
        </p:nvSpPr>
        <p:spPr>
          <a:xfrm>
            <a:off x="575733" y="691666"/>
            <a:ext cx="5520267" cy="5223087"/>
          </a:xfrm>
        </p:spPr>
        <p:txBody>
          <a:bodyPr vert="horz" wrap="square" lIns="0" tIns="0" rIns="0" bIns="0" rtlCol="0">
            <a:normAutofit/>
          </a:bodyPr>
          <a:lstStyle>
            <a:lvl1pPr>
              <a:defRPr lang="sv-SE" sz="5333">
                <a:solidFill>
                  <a:srgbClr val="421761"/>
                </a:solidFill>
                <a:ea typeface="+mn-ea"/>
                <a:cs typeface="+mn-cs"/>
              </a:defRPr>
            </a:lvl1pPr>
          </a:lstStyle>
          <a:p>
            <a:pPr lvl="0"/>
            <a:r>
              <a:rPr lang="sv-SE" dirty="0"/>
              <a:t>En rubrik, citat eller annan text som kan dras upp i större storlek</a:t>
            </a:r>
          </a:p>
        </p:txBody>
      </p:sp>
      <p:sp>
        <p:nvSpPr>
          <p:cNvPr id="2" name="Platshållare för datum 1"/>
          <p:cNvSpPr>
            <a:spLocks noGrp="1"/>
          </p:cNvSpPr>
          <p:nvPr>
            <p:ph type="dt" sz="half" idx="24"/>
          </p:nvPr>
        </p:nvSpPr>
        <p:spPr/>
        <p:txBody>
          <a:bodyPr/>
          <a:lstStyle/>
          <a:p>
            <a:fld id="{5B0CADB0-D930-4EAF-8138-FEF0ED7EFD2B}" type="datetimeFigureOut">
              <a:rPr lang="sv-SE" smtClean="0"/>
              <a:t>2022-11-14</a:t>
            </a:fld>
            <a:endParaRPr lang="sv-SE"/>
          </a:p>
        </p:txBody>
      </p:sp>
      <p:sp>
        <p:nvSpPr>
          <p:cNvPr id="3" name="Platshållare för sidfot 2"/>
          <p:cNvSpPr>
            <a:spLocks noGrp="1"/>
          </p:cNvSpPr>
          <p:nvPr>
            <p:ph type="ftr" sz="quarter" idx="25"/>
          </p:nvPr>
        </p:nvSpPr>
        <p:spPr/>
        <p:txBody>
          <a:bodyPr/>
          <a:lstStyle/>
          <a:p>
            <a:endParaRPr lang="sv-SE"/>
          </a:p>
        </p:txBody>
      </p:sp>
      <p:sp>
        <p:nvSpPr>
          <p:cNvPr id="4" name="Platshållare för bildnummer 3"/>
          <p:cNvSpPr>
            <a:spLocks noGrp="1"/>
          </p:cNvSpPr>
          <p:nvPr>
            <p:ph type="sldNum" sz="quarter" idx="26"/>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305562530"/>
      </p:ext>
    </p:extLst>
  </p:cSld>
  <p:clrMapOvr>
    <a:masterClrMapping/>
  </p:clrMapOvr>
  <p:extLst mod="1">
    <p:ext uri="{DCECCB84-F9BA-43D5-87BE-67443E8EF086}">
      <p15:sldGuideLst xmlns:p15="http://schemas.microsoft.com/office/powerpoint/2012/main">
        <p15:guide id="2" pos="2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t citat med bild">
    <p:bg>
      <p:bgPr>
        <a:solidFill>
          <a:srgbClr val="42176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575733" y="691665"/>
            <a:ext cx="5520267" cy="5232400"/>
          </a:xfrm>
        </p:spPr>
        <p:txBody>
          <a:bodyPr vert="horz" wrap="square" lIns="0" tIns="0" rIns="0" bIns="0" rtlCol="0">
            <a:normAutofit/>
          </a:bodyPr>
          <a:lstStyle>
            <a:lvl1pPr>
              <a:defRPr lang="sv-SE" sz="5333">
                <a:solidFill>
                  <a:schemeClr val="accent3"/>
                </a:solidFill>
                <a:ea typeface="+mn-ea"/>
                <a:cs typeface="+mn-cs"/>
              </a:defRPr>
            </a:lvl1pPr>
          </a:lstStyle>
          <a:p>
            <a:pPr lvl="0"/>
            <a:r>
              <a:rPr lang="sv-SE" dirty="0"/>
              <a:t>En rubrik, citat eller annan text som kan dras upp i större storlek</a:t>
            </a:r>
          </a:p>
        </p:txBody>
      </p:sp>
      <p:sp>
        <p:nvSpPr>
          <p:cNvPr id="7" name="Platshållare för bild 2"/>
          <p:cNvSpPr>
            <a:spLocks noGrp="1"/>
          </p:cNvSpPr>
          <p:nvPr>
            <p:ph type="pic" sz="quarter" idx="24" hasCustomPrompt="1"/>
          </p:nvPr>
        </p:nvSpPr>
        <p:spPr>
          <a:xfrm>
            <a:off x="7247467" y="1"/>
            <a:ext cx="4944532" cy="5924551"/>
          </a:xfrm>
          <a:prstGeom prst="rect">
            <a:avLst/>
          </a:prstGeom>
          <a:solidFill>
            <a:schemeClr val="tx2"/>
          </a:solidFill>
        </p:spPr>
        <p:txBody>
          <a:bodyPr lIns="72000" tIns="72000" rIns="72000"/>
          <a:lstStyle>
            <a:lvl1pPr marL="0" indent="0">
              <a:buNone/>
              <a:defRPr>
                <a:solidFill>
                  <a:schemeClr val="bg1"/>
                </a:solidFill>
                <a:latin typeface="+mj-lt"/>
              </a:defRPr>
            </a:lvl1pPr>
          </a:lstStyle>
          <a:p>
            <a:r>
              <a:rPr lang="sv-SE" dirty="0">
                <a:latin typeface="+mj-lt"/>
              </a:rPr>
              <a:t>Bildobjekt</a:t>
            </a:r>
            <a:endParaRPr lang="sv-SE" dirty="0"/>
          </a:p>
        </p:txBody>
      </p:sp>
      <p:sp>
        <p:nvSpPr>
          <p:cNvPr id="2" name="Platshållare för datum 1"/>
          <p:cNvSpPr>
            <a:spLocks noGrp="1"/>
          </p:cNvSpPr>
          <p:nvPr>
            <p:ph type="dt" sz="half" idx="25"/>
          </p:nvPr>
        </p:nvSpPr>
        <p:spPr/>
        <p:txBody>
          <a:bodyPr/>
          <a:lstStyle/>
          <a:p>
            <a:fld id="{5B0CADB0-D930-4EAF-8138-FEF0ED7EFD2B}" type="datetimeFigureOut">
              <a:rPr lang="sv-SE" smtClean="0"/>
              <a:t>2022-11-14</a:t>
            </a:fld>
            <a:endParaRPr lang="sv-SE"/>
          </a:p>
        </p:txBody>
      </p:sp>
      <p:sp>
        <p:nvSpPr>
          <p:cNvPr id="4" name="Platshållare för sidfot 3"/>
          <p:cNvSpPr>
            <a:spLocks noGrp="1"/>
          </p:cNvSpPr>
          <p:nvPr>
            <p:ph type="ftr" sz="quarter" idx="26"/>
          </p:nvPr>
        </p:nvSpPr>
        <p:spPr/>
        <p:txBody>
          <a:bodyPr/>
          <a:lstStyle/>
          <a:p>
            <a:endParaRPr lang="sv-SE"/>
          </a:p>
        </p:txBody>
      </p:sp>
      <p:sp>
        <p:nvSpPr>
          <p:cNvPr id="5" name="Platshållare för bildnummer 4"/>
          <p:cNvSpPr>
            <a:spLocks noGrp="1"/>
          </p:cNvSpPr>
          <p:nvPr>
            <p:ph type="sldNum" sz="quarter" idx="27"/>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269680748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bilder och text">
    <p:bg>
      <p:bgRef idx="1001">
        <a:schemeClr val="bg1"/>
      </p:bgRef>
    </p:bg>
    <p:spTree>
      <p:nvGrpSpPr>
        <p:cNvPr id="1" name=""/>
        <p:cNvGrpSpPr/>
        <p:nvPr/>
      </p:nvGrpSpPr>
      <p:grpSpPr>
        <a:xfrm>
          <a:off x="0" y="0"/>
          <a:ext cx="0" cy="0"/>
          <a:chOff x="0" y="0"/>
          <a:chExt cx="0" cy="0"/>
        </a:xfrm>
      </p:grpSpPr>
      <p:sp>
        <p:nvSpPr>
          <p:cNvPr id="13" name="Platshållare för text 12"/>
          <p:cNvSpPr>
            <a:spLocks noGrp="1"/>
          </p:cNvSpPr>
          <p:nvPr>
            <p:ph type="body" sz="quarter" idx="10" hasCustomPrompt="1"/>
          </p:nvPr>
        </p:nvSpPr>
        <p:spPr>
          <a:xfrm>
            <a:off x="575734" y="691665"/>
            <a:ext cx="11040533"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24" name="Platshållare för bild 2"/>
          <p:cNvSpPr>
            <a:spLocks noGrp="1"/>
          </p:cNvSpPr>
          <p:nvPr>
            <p:ph type="pic" sz="quarter" idx="24"/>
          </p:nvPr>
        </p:nvSpPr>
        <p:spPr>
          <a:xfrm>
            <a:off x="575734"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a:t>Klicka på ikonen för att lägga till en bild</a:t>
            </a:r>
            <a:endParaRPr lang="sv-SE" dirty="0"/>
          </a:p>
        </p:txBody>
      </p:sp>
      <p:sp>
        <p:nvSpPr>
          <p:cNvPr id="18" name="Platshållare för bild 2"/>
          <p:cNvSpPr>
            <a:spLocks noGrp="1"/>
          </p:cNvSpPr>
          <p:nvPr>
            <p:ph type="pic" sz="quarter" idx="34"/>
          </p:nvPr>
        </p:nvSpPr>
        <p:spPr>
          <a:xfrm>
            <a:off x="3373475"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a:t>Klicka på ikonen för att lägga till en bild</a:t>
            </a:r>
            <a:endParaRPr lang="sv-SE" dirty="0"/>
          </a:p>
        </p:txBody>
      </p:sp>
      <p:sp>
        <p:nvSpPr>
          <p:cNvPr id="19" name="Platshållare för bild 2"/>
          <p:cNvSpPr>
            <a:spLocks noGrp="1"/>
          </p:cNvSpPr>
          <p:nvPr>
            <p:ph type="pic" sz="quarter" idx="35"/>
          </p:nvPr>
        </p:nvSpPr>
        <p:spPr>
          <a:xfrm>
            <a:off x="6250008"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a:t>Klicka på ikonen för att lägga till en bild</a:t>
            </a:r>
            <a:endParaRPr lang="sv-SE" dirty="0"/>
          </a:p>
        </p:txBody>
      </p:sp>
      <p:sp>
        <p:nvSpPr>
          <p:cNvPr id="20" name="Platshållare för bild 2"/>
          <p:cNvSpPr>
            <a:spLocks noGrp="1"/>
          </p:cNvSpPr>
          <p:nvPr>
            <p:ph type="pic" sz="quarter" idx="36"/>
          </p:nvPr>
        </p:nvSpPr>
        <p:spPr>
          <a:xfrm>
            <a:off x="9047750"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a:t>Klicka på ikonen för att lägga till en bild</a:t>
            </a:r>
            <a:endParaRPr lang="sv-SE" dirty="0"/>
          </a:p>
        </p:txBody>
      </p:sp>
      <p:sp>
        <p:nvSpPr>
          <p:cNvPr id="9" name="Rubrik 8"/>
          <p:cNvSpPr>
            <a:spLocks noGrp="1"/>
          </p:cNvSpPr>
          <p:nvPr>
            <p:ph type="title" hasCustomPrompt="1"/>
          </p:nvPr>
        </p:nvSpPr>
        <p:spPr>
          <a:xfrm>
            <a:off x="575734" y="1473707"/>
            <a:ext cx="11040533" cy="797856"/>
          </a:xfrm>
        </p:spPr>
        <p:txBody>
          <a:bodyPr/>
          <a:lstStyle>
            <a:lvl1pPr>
              <a:defRPr/>
            </a:lvl1pPr>
          </a:lstStyle>
          <a:p>
            <a:r>
              <a:rPr lang="sv-SE" dirty="0"/>
              <a:t>Underrubrik 24pt</a:t>
            </a:r>
          </a:p>
        </p:txBody>
      </p:sp>
      <p:sp>
        <p:nvSpPr>
          <p:cNvPr id="3" name="Platshållare för text 2"/>
          <p:cNvSpPr>
            <a:spLocks noGrp="1"/>
          </p:cNvSpPr>
          <p:nvPr>
            <p:ph type="body" sz="quarter" idx="47" hasCustomPrompt="1"/>
          </p:nvPr>
        </p:nvSpPr>
        <p:spPr>
          <a:xfrm>
            <a:off x="575735" y="4689058"/>
            <a:ext cx="2568517" cy="1235495"/>
          </a:xfrm>
        </p:spPr>
        <p:txBody>
          <a:bodyPr/>
          <a:lstStyle>
            <a:lvl1pPr>
              <a:defRPr/>
            </a:lvl1pPr>
          </a:lstStyle>
          <a:p>
            <a:pPr lvl="0"/>
            <a:r>
              <a:rPr lang="sv-SE" dirty="0"/>
              <a:t>Punktlista eller brödtext</a:t>
            </a:r>
          </a:p>
        </p:txBody>
      </p:sp>
      <p:sp>
        <p:nvSpPr>
          <p:cNvPr id="5" name="Platshållare för text 4"/>
          <p:cNvSpPr>
            <a:spLocks noGrp="1"/>
          </p:cNvSpPr>
          <p:nvPr>
            <p:ph type="body" sz="quarter" idx="48" hasCustomPrompt="1"/>
          </p:nvPr>
        </p:nvSpPr>
        <p:spPr>
          <a:xfrm>
            <a:off x="3373476" y="4689058"/>
            <a:ext cx="2568517" cy="1235495"/>
          </a:xfrm>
        </p:spPr>
        <p:txBody>
          <a:bodyPr/>
          <a:lstStyle>
            <a:lvl1pPr>
              <a:defRPr/>
            </a:lvl1pPr>
          </a:lstStyle>
          <a:p>
            <a:pPr lvl="0"/>
            <a:r>
              <a:rPr lang="sv-SE" dirty="0"/>
              <a:t>Punktlista eller brödtext</a:t>
            </a:r>
          </a:p>
        </p:txBody>
      </p:sp>
      <p:sp>
        <p:nvSpPr>
          <p:cNvPr id="7" name="Platshållare för text 6"/>
          <p:cNvSpPr>
            <a:spLocks noGrp="1"/>
          </p:cNvSpPr>
          <p:nvPr>
            <p:ph type="body" sz="quarter" idx="49" hasCustomPrompt="1"/>
          </p:nvPr>
        </p:nvSpPr>
        <p:spPr>
          <a:xfrm>
            <a:off x="6250009" y="4689058"/>
            <a:ext cx="2568517" cy="1235495"/>
          </a:xfrm>
        </p:spPr>
        <p:txBody>
          <a:bodyPr/>
          <a:lstStyle>
            <a:lvl1pPr>
              <a:defRPr/>
            </a:lvl1pPr>
          </a:lstStyle>
          <a:p>
            <a:pPr lvl="0"/>
            <a:r>
              <a:rPr lang="sv-SE" dirty="0"/>
              <a:t>Punktlista eller brödtext</a:t>
            </a:r>
          </a:p>
        </p:txBody>
      </p:sp>
      <p:sp>
        <p:nvSpPr>
          <p:cNvPr id="14" name="Platshållare för text 13"/>
          <p:cNvSpPr>
            <a:spLocks noGrp="1"/>
          </p:cNvSpPr>
          <p:nvPr>
            <p:ph type="body" sz="quarter" idx="50" hasCustomPrompt="1"/>
          </p:nvPr>
        </p:nvSpPr>
        <p:spPr>
          <a:xfrm>
            <a:off x="9047751" y="4689058"/>
            <a:ext cx="2568517" cy="1235495"/>
          </a:xfrm>
        </p:spPr>
        <p:txBody>
          <a:bodyPr/>
          <a:lstStyle>
            <a:lvl1pPr>
              <a:defRPr/>
            </a:lvl1pPr>
          </a:lstStyle>
          <a:p>
            <a:pPr lvl="0"/>
            <a:r>
              <a:rPr lang="sv-SE" dirty="0"/>
              <a:t>Punktlista eller brödtext</a:t>
            </a:r>
          </a:p>
        </p:txBody>
      </p:sp>
      <p:sp>
        <p:nvSpPr>
          <p:cNvPr id="22" name="Platshållare för text 12"/>
          <p:cNvSpPr>
            <a:spLocks noGrp="1"/>
          </p:cNvSpPr>
          <p:nvPr>
            <p:ph type="body" sz="quarter" idx="51" hasCustomPrompt="1"/>
          </p:nvPr>
        </p:nvSpPr>
        <p:spPr>
          <a:xfrm>
            <a:off x="575735"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5" name="Platshållare för text 12"/>
          <p:cNvSpPr>
            <a:spLocks noGrp="1"/>
          </p:cNvSpPr>
          <p:nvPr>
            <p:ph type="body" sz="quarter" idx="52" hasCustomPrompt="1"/>
          </p:nvPr>
        </p:nvSpPr>
        <p:spPr>
          <a:xfrm>
            <a:off x="3373476"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7" name="Platshållare för text 12"/>
          <p:cNvSpPr>
            <a:spLocks noGrp="1"/>
          </p:cNvSpPr>
          <p:nvPr>
            <p:ph type="body" sz="quarter" idx="53" hasCustomPrompt="1"/>
          </p:nvPr>
        </p:nvSpPr>
        <p:spPr>
          <a:xfrm>
            <a:off x="6250009"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9" name="Platshållare för text 12"/>
          <p:cNvSpPr>
            <a:spLocks noGrp="1"/>
          </p:cNvSpPr>
          <p:nvPr>
            <p:ph type="body" sz="quarter" idx="54" hasCustomPrompt="1"/>
          </p:nvPr>
        </p:nvSpPr>
        <p:spPr>
          <a:xfrm>
            <a:off x="9047750"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 name="Platshållare för datum 1"/>
          <p:cNvSpPr>
            <a:spLocks noGrp="1"/>
          </p:cNvSpPr>
          <p:nvPr>
            <p:ph type="dt" sz="half" idx="55"/>
          </p:nvPr>
        </p:nvSpPr>
        <p:spPr/>
        <p:txBody>
          <a:bodyPr/>
          <a:lstStyle/>
          <a:p>
            <a:fld id="{5B0CADB0-D930-4EAF-8138-FEF0ED7EFD2B}" type="datetimeFigureOut">
              <a:rPr lang="sv-SE" smtClean="0"/>
              <a:t>2022-11-14</a:t>
            </a:fld>
            <a:endParaRPr lang="sv-SE"/>
          </a:p>
        </p:txBody>
      </p:sp>
      <p:sp>
        <p:nvSpPr>
          <p:cNvPr id="4" name="Platshållare för sidfot 3"/>
          <p:cNvSpPr>
            <a:spLocks noGrp="1"/>
          </p:cNvSpPr>
          <p:nvPr>
            <p:ph type="ftr" sz="quarter" idx="56"/>
          </p:nvPr>
        </p:nvSpPr>
        <p:spPr/>
        <p:txBody>
          <a:bodyPr/>
          <a:lstStyle/>
          <a:p>
            <a:endParaRPr lang="sv-SE"/>
          </a:p>
        </p:txBody>
      </p:sp>
      <p:sp>
        <p:nvSpPr>
          <p:cNvPr id="6" name="Platshållare för bildnummer 5"/>
          <p:cNvSpPr>
            <a:spLocks noGrp="1"/>
          </p:cNvSpPr>
          <p:nvPr>
            <p:ph type="sldNum" sz="quarter" idx="57"/>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11827603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ontakt">
    <p:bg>
      <p:bgPr>
        <a:solidFill>
          <a:srgbClr val="421761"/>
        </a:soli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7192435" y="-281517"/>
            <a:ext cx="5734051" cy="4523317"/>
            <a:chOff x="3398" y="-133"/>
            <a:chExt cx="2709" cy="2137"/>
          </a:xfrm>
        </p:grpSpPr>
        <p:sp>
          <p:nvSpPr>
            <p:cNvPr id="6" name="Freeform 5"/>
            <p:cNvSpPr>
              <a:spLocks/>
            </p:cNvSpPr>
            <p:nvPr userDrawn="1"/>
          </p:nvSpPr>
          <p:spPr bwMode="auto">
            <a:xfrm>
              <a:off x="3418" y="228"/>
              <a:ext cx="537" cy="1776"/>
            </a:xfrm>
            <a:custGeom>
              <a:avLst/>
              <a:gdLst>
                <a:gd name="T0" fmla="*/ 927 w 1198"/>
                <a:gd name="T1" fmla="*/ 3942 h 3970"/>
                <a:gd name="T2" fmla="*/ 927 w 1198"/>
                <a:gd name="T3" fmla="*/ 3942 h 3970"/>
                <a:gd name="T4" fmla="*/ 584 w 1198"/>
                <a:gd name="T5" fmla="*/ 3698 h 3970"/>
                <a:gd name="T6" fmla="*/ 27 w 1198"/>
                <a:gd name="T7" fmla="*/ 369 h 3970"/>
                <a:gd name="T8" fmla="*/ 272 w 1198"/>
                <a:gd name="T9" fmla="*/ 27 h 3970"/>
                <a:gd name="T10" fmla="*/ 614 w 1198"/>
                <a:gd name="T11" fmla="*/ 271 h 3970"/>
                <a:gd name="T12" fmla="*/ 1171 w 1198"/>
                <a:gd name="T13" fmla="*/ 3600 h 3970"/>
                <a:gd name="T14" fmla="*/ 927 w 1198"/>
                <a:gd name="T15" fmla="*/ 3942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7" y="3942"/>
                  </a:moveTo>
                  <a:lnTo>
                    <a:pt x="927" y="3942"/>
                  </a:lnTo>
                  <a:cubicBezTo>
                    <a:pt x="765" y="3970"/>
                    <a:pt x="611" y="3860"/>
                    <a:pt x="584" y="3698"/>
                  </a:cubicBezTo>
                  <a:lnTo>
                    <a:pt x="27" y="369"/>
                  </a:lnTo>
                  <a:cubicBezTo>
                    <a:pt x="0" y="207"/>
                    <a:pt x="109" y="54"/>
                    <a:pt x="272" y="27"/>
                  </a:cubicBezTo>
                  <a:cubicBezTo>
                    <a:pt x="434" y="0"/>
                    <a:pt x="587" y="109"/>
                    <a:pt x="614" y="271"/>
                  </a:cubicBezTo>
                  <a:lnTo>
                    <a:pt x="1171" y="3600"/>
                  </a:lnTo>
                  <a:cubicBezTo>
                    <a:pt x="1198" y="3762"/>
                    <a:pt x="1089" y="3915"/>
                    <a:pt x="927" y="3942"/>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7" name="Freeform 6"/>
            <p:cNvSpPr>
              <a:spLocks/>
            </p:cNvSpPr>
            <p:nvPr userDrawn="1"/>
          </p:nvSpPr>
          <p:spPr bwMode="auto">
            <a:xfrm>
              <a:off x="5568" y="-131"/>
              <a:ext cx="537" cy="1776"/>
            </a:xfrm>
            <a:custGeom>
              <a:avLst/>
              <a:gdLst>
                <a:gd name="T0" fmla="*/ 926 w 1198"/>
                <a:gd name="T1" fmla="*/ 3943 h 3970"/>
                <a:gd name="T2" fmla="*/ 926 w 1198"/>
                <a:gd name="T3" fmla="*/ 3943 h 3970"/>
                <a:gd name="T4" fmla="*/ 584 w 1198"/>
                <a:gd name="T5" fmla="*/ 3698 h 3970"/>
                <a:gd name="T6" fmla="*/ 27 w 1198"/>
                <a:gd name="T7" fmla="*/ 370 h 3970"/>
                <a:gd name="T8" fmla="*/ 271 w 1198"/>
                <a:gd name="T9" fmla="*/ 27 h 3970"/>
                <a:gd name="T10" fmla="*/ 614 w 1198"/>
                <a:gd name="T11" fmla="*/ 272 h 3970"/>
                <a:gd name="T12" fmla="*/ 1171 w 1198"/>
                <a:gd name="T13" fmla="*/ 3600 h 3970"/>
                <a:gd name="T14" fmla="*/ 926 w 1198"/>
                <a:gd name="T15" fmla="*/ 3943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6" y="3943"/>
                  </a:moveTo>
                  <a:lnTo>
                    <a:pt x="926" y="3943"/>
                  </a:lnTo>
                  <a:cubicBezTo>
                    <a:pt x="764" y="3970"/>
                    <a:pt x="611" y="3860"/>
                    <a:pt x="584" y="3698"/>
                  </a:cubicBezTo>
                  <a:lnTo>
                    <a:pt x="27" y="370"/>
                  </a:lnTo>
                  <a:cubicBezTo>
                    <a:pt x="0" y="208"/>
                    <a:pt x="109" y="54"/>
                    <a:pt x="271" y="27"/>
                  </a:cubicBezTo>
                  <a:cubicBezTo>
                    <a:pt x="433" y="0"/>
                    <a:pt x="587" y="109"/>
                    <a:pt x="614" y="272"/>
                  </a:cubicBezTo>
                  <a:lnTo>
                    <a:pt x="1171" y="3600"/>
                  </a:lnTo>
                  <a:cubicBezTo>
                    <a:pt x="1198" y="3762"/>
                    <a:pt x="1089" y="3916"/>
                    <a:pt x="926" y="394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3" name="Freeform 7"/>
            <p:cNvSpPr>
              <a:spLocks/>
            </p:cNvSpPr>
            <p:nvPr userDrawn="1"/>
          </p:nvSpPr>
          <p:spPr bwMode="auto">
            <a:xfrm>
              <a:off x="3670" y="1358"/>
              <a:ext cx="2437" cy="646"/>
            </a:xfrm>
            <a:custGeom>
              <a:avLst/>
              <a:gdLst>
                <a:gd name="T0" fmla="*/ 5166 w 5438"/>
                <a:gd name="T1" fmla="*/ 614 h 1444"/>
                <a:gd name="T2" fmla="*/ 5166 w 5438"/>
                <a:gd name="T3" fmla="*/ 614 h 1444"/>
                <a:gd name="T4" fmla="*/ 369 w 5438"/>
                <a:gd name="T5" fmla="*/ 1417 h 1444"/>
                <a:gd name="T6" fmla="*/ 27 w 5438"/>
                <a:gd name="T7" fmla="*/ 1172 h 1444"/>
                <a:gd name="T8" fmla="*/ 271 w 5438"/>
                <a:gd name="T9" fmla="*/ 830 h 1444"/>
                <a:gd name="T10" fmla="*/ 5068 w 5438"/>
                <a:gd name="T11" fmla="*/ 27 h 1444"/>
                <a:gd name="T12" fmla="*/ 5410 w 5438"/>
                <a:gd name="T13" fmla="*/ 271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4"/>
                    <a:pt x="27" y="1172"/>
                  </a:cubicBezTo>
                  <a:cubicBezTo>
                    <a:pt x="0" y="1010"/>
                    <a:pt x="109" y="857"/>
                    <a:pt x="271" y="830"/>
                  </a:cubicBezTo>
                  <a:lnTo>
                    <a:pt x="5068" y="27"/>
                  </a:lnTo>
                  <a:cubicBezTo>
                    <a:pt x="5230" y="0"/>
                    <a:pt x="5383" y="109"/>
                    <a:pt x="5410" y="271"/>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7" name="Freeform 8"/>
            <p:cNvSpPr>
              <a:spLocks/>
            </p:cNvSpPr>
            <p:nvPr userDrawn="1"/>
          </p:nvSpPr>
          <p:spPr bwMode="auto">
            <a:xfrm>
              <a:off x="3783" y="1830"/>
              <a:ext cx="61" cy="61"/>
            </a:xfrm>
            <a:custGeom>
              <a:avLst/>
              <a:gdLst>
                <a:gd name="T0" fmla="*/ 131 w 137"/>
                <a:gd name="T1" fmla="*/ 58 h 136"/>
                <a:gd name="T2" fmla="*/ 131 w 137"/>
                <a:gd name="T3" fmla="*/ 58 h 136"/>
                <a:gd name="T4" fmla="*/ 79 w 137"/>
                <a:gd name="T5" fmla="*/ 131 h 136"/>
                <a:gd name="T6" fmla="*/ 6 w 137"/>
                <a:gd name="T7" fmla="*/ 79 h 136"/>
                <a:gd name="T8" fmla="*/ 58 w 137"/>
                <a:gd name="T9" fmla="*/ 6 h 136"/>
                <a:gd name="T10" fmla="*/ 131 w 137"/>
                <a:gd name="T11" fmla="*/ 58 h 136"/>
              </a:gdLst>
              <a:ahLst/>
              <a:cxnLst>
                <a:cxn ang="0">
                  <a:pos x="T0" y="T1"/>
                </a:cxn>
                <a:cxn ang="0">
                  <a:pos x="T2" y="T3"/>
                </a:cxn>
                <a:cxn ang="0">
                  <a:pos x="T4" y="T5"/>
                </a:cxn>
                <a:cxn ang="0">
                  <a:pos x="T6" y="T7"/>
                </a:cxn>
                <a:cxn ang="0">
                  <a:pos x="T8" y="T9"/>
                </a:cxn>
                <a:cxn ang="0">
                  <a:pos x="T10" y="T11"/>
                </a:cxn>
              </a:cxnLst>
              <a:rect l="0" t="0" r="r" b="b"/>
              <a:pathLst>
                <a:path w="137" h="136">
                  <a:moveTo>
                    <a:pt x="131" y="58"/>
                  </a:moveTo>
                  <a:lnTo>
                    <a:pt x="131" y="58"/>
                  </a:lnTo>
                  <a:cubicBezTo>
                    <a:pt x="137" y="92"/>
                    <a:pt x="113" y="125"/>
                    <a:pt x="79" y="131"/>
                  </a:cubicBezTo>
                  <a:cubicBezTo>
                    <a:pt x="44" y="136"/>
                    <a:pt x="12" y="113"/>
                    <a:pt x="6" y="79"/>
                  </a:cubicBezTo>
                  <a:cubicBezTo>
                    <a:pt x="0" y="44"/>
                    <a:pt x="23" y="12"/>
                    <a:pt x="58" y="6"/>
                  </a:cubicBezTo>
                  <a:cubicBezTo>
                    <a:pt x="92" y="0"/>
                    <a:pt x="125" y="23"/>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8" name="Freeform 9"/>
            <p:cNvSpPr>
              <a:spLocks/>
            </p:cNvSpPr>
            <p:nvPr userDrawn="1"/>
          </p:nvSpPr>
          <p:spPr bwMode="auto">
            <a:xfrm>
              <a:off x="3420" y="-132"/>
              <a:ext cx="2437" cy="646"/>
            </a:xfrm>
            <a:custGeom>
              <a:avLst/>
              <a:gdLst>
                <a:gd name="T0" fmla="*/ 5166 w 5438"/>
                <a:gd name="T1" fmla="*/ 614 h 1444"/>
                <a:gd name="T2" fmla="*/ 5166 w 5438"/>
                <a:gd name="T3" fmla="*/ 614 h 1444"/>
                <a:gd name="T4" fmla="*/ 369 w 5438"/>
                <a:gd name="T5" fmla="*/ 1417 h 1444"/>
                <a:gd name="T6" fmla="*/ 27 w 5438"/>
                <a:gd name="T7" fmla="*/ 1173 h 1444"/>
                <a:gd name="T8" fmla="*/ 271 w 5438"/>
                <a:gd name="T9" fmla="*/ 830 h 1444"/>
                <a:gd name="T10" fmla="*/ 5068 w 5438"/>
                <a:gd name="T11" fmla="*/ 27 h 1444"/>
                <a:gd name="T12" fmla="*/ 5410 w 5438"/>
                <a:gd name="T13" fmla="*/ 272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5"/>
                    <a:pt x="27" y="1173"/>
                  </a:cubicBezTo>
                  <a:cubicBezTo>
                    <a:pt x="0" y="1011"/>
                    <a:pt x="109" y="857"/>
                    <a:pt x="271" y="830"/>
                  </a:cubicBezTo>
                  <a:lnTo>
                    <a:pt x="5068" y="27"/>
                  </a:lnTo>
                  <a:cubicBezTo>
                    <a:pt x="5230" y="0"/>
                    <a:pt x="5383" y="110"/>
                    <a:pt x="5410" y="272"/>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10"/>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0" name="Freeform 11"/>
            <p:cNvSpPr>
              <a:spLocks/>
            </p:cNvSpPr>
            <p:nvPr userDrawn="1"/>
          </p:nvSpPr>
          <p:spPr bwMode="auto">
            <a:xfrm>
              <a:off x="5932" y="1470"/>
              <a:ext cx="61" cy="62"/>
            </a:xfrm>
            <a:custGeom>
              <a:avLst/>
              <a:gdLst>
                <a:gd name="T0" fmla="*/ 130 w 136"/>
                <a:gd name="T1" fmla="*/ 58 h 137"/>
                <a:gd name="T2" fmla="*/ 130 w 136"/>
                <a:gd name="T3" fmla="*/ 58 h 137"/>
                <a:gd name="T4" fmla="*/ 78 w 136"/>
                <a:gd name="T5" fmla="*/ 131 h 137"/>
                <a:gd name="T6" fmla="*/ 5 w 136"/>
                <a:gd name="T7" fmla="*/ 79 h 137"/>
                <a:gd name="T8" fmla="*/ 57 w 136"/>
                <a:gd name="T9" fmla="*/ 6 h 137"/>
                <a:gd name="T10" fmla="*/ 130 w 136"/>
                <a:gd name="T11" fmla="*/ 58 h 137"/>
              </a:gdLst>
              <a:ahLst/>
              <a:cxnLst>
                <a:cxn ang="0">
                  <a:pos x="T0" y="T1"/>
                </a:cxn>
                <a:cxn ang="0">
                  <a:pos x="T2" y="T3"/>
                </a:cxn>
                <a:cxn ang="0">
                  <a:pos x="T4" y="T5"/>
                </a:cxn>
                <a:cxn ang="0">
                  <a:pos x="T6" y="T7"/>
                </a:cxn>
                <a:cxn ang="0">
                  <a:pos x="T8" y="T9"/>
                </a:cxn>
                <a:cxn ang="0">
                  <a:pos x="T10" y="T11"/>
                </a:cxn>
              </a:cxnLst>
              <a:rect l="0" t="0" r="r" b="b"/>
              <a:pathLst>
                <a:path w="136" h="137">
                  <a:moveTo>
                    <a:pt x="130" y="58"/>
                  </a:moveTo>
                  <a:lnTo>
                    <a:pt x="130" y="58"/>
                  </a:lnTo>
                  <a:cubicBezTo>
                    <a:pt x="136" y="92"/>
                    <a:pt x="113" y="125"/>
                    <a:pt x="78" y="131"/>
                  </a:cubicBezTo>
                  <a:cubicBezTo>
                    <a:pt x="44" y="137"/>
                    <a:pt x="11" y="114"/>
                    <a:pt x="5" y="79"/>
                  </a:cubicBezTo>
                  <a:cubicBezTo>
                    <a:pt x="0" y="45"/>
                    <a:pt x="23" y="12"/>
                    <a:pt x="57" y="6"/>
                  </a:cubicBezTo>
                  <a:cubicBezTo>
                    <a:pt x="92" y="0"/>
                    <a:pt x="124" y="23"/>
                    <a:pt x="130"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1" name="Freeform 12"/>
            <p:cNvSpPr>
              <a:spLocks/>
            </p:cNvSpPr>
            <p:nvPr userDrawn="1"/>
          </p:nvSpPr>
          <p:spPr bwMode="auto">
            <a:xfrm>
              <a:off x="4626" y="-133"/>
              <a:ext cx="1235" cy="1268"/>
            </a:xfrm>
            <a:custGeom>
              <a:avLst/>
              <a:gdLst>
                <a:gd name="T0" fmla="*/ 378 w 2755"/>
                <a:gd name="T1" fmla="*/ 2821 h 2836"/>
                <a:gd name="T2" fmla="*/ 378 w 2755"/>
                <a:gd name="T3" fmla="*/ 2821 h 2836"/>
                <a:gd name="T4" fmla="*/ 123 w 2755"/>
                <a:gd name="T5" fmla="*/ 2742 h 2836"/>
                <a:gd name="T6" fmla="*/ 114 w 2755"/>
                <a:gd name="T7" fmla="*/ 2322 h 2836"/>
                <a:gd name="T8" fmla="*/ 2211 w 2755"/>
                <a:gd name="T9" fmla="*/ 123 h 2836"/>
                <a:gd name="T10" fmla="*/ 2632 w 2755"/>
                <a:gd name="T11" fmla="*/ 113 h 2836"/>
                <a:gd name="T12" fmla="*/ 2642 w 2755"/>
                <a:gd name="T13" fmla="*/ 534 h 2836"/>
                <a:gd name="T14" fmla="*/ 544 w 2755"/>
                <a:gd name="T15" fmla="*/ 2733 h 2836"/>
                <a:gd name="T16" fmla="*/ 378 w 2755"/>
                <a:gd name="T17" fmla="*/ 2821 h 2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5" h="2836">
                  <a:moveTo>
                    <a:pt x="378" y="2821"/>
                  </a:moveTo>
                  <a:lnTo>
                    <a:pt x="378" y="2821"/>
                  </a:lnTo>
                  <a:cubicBezTo>
                    <a:pt x="289" y="2836"/>
                    <a:pt x="194" y="2810"/>
                    <a:pt x="123" y="2742"/>
                  </a:cubicBezTo>
                  <a:cubicBezTo>
                    <a:pt x="5" y="2629"/>
                    <a:pt x="0" y="2441"/>
                    <a:pt x="114" y="2322"/>
                  </a:cubicBezTo>
                  <a:lnTo>
                    <a:pt x="2211" y="123"/>
                  </a:lnTo>
                  <a:cubicBezTo>
                    <a:pt x="2325" y="4"/>
                    <a:pt x="2513" y="0"/>
                    <a:pt x="2632" y="113"/>
                  </a:cubicBezTo>
                  <a:cubicBezTo>
                    <a:pt x="2751" y="227"/>
                    <a:pt x="2755" y="415"/>
                    <a:pt x="2642" y="534"/>
                  </a:cubicBezTo>
                  <a:lnTo>
                    <a:pt x="544" y="2733"/>
                  </a:lnTo>
                  <a:cubicBezTo>
                    <a:pt x="498" y="2781"/>
                    <a:pt x="440" y="2810"/>
                    <a:pt x="378" y="2821"/>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2" name="Freeform 13"/>
            <p:cNvSpPr>
              <a:spLocks/>
            </p:cNvSpPr>
            <p:nvPr userDrawn="1"/>
          </p:nvSpPr>
          <p:spPr bwMode="auto">
            <a:xfrm>
              <a:off x="3398" y="223"/>
              <a:ext cx="1514" cy="912"/>
            </a:xfrm>
            <a:custGeom>
              <a:avLst/>
              <a:gdLst>
                <a:gd name="T0" fmla="*/ 3088 w 3379"/>
                <a:gd name="T1" fmla="*/ 2029 h 2039"/>
                <a:gd name="T2" fmla="*/ 3088 w 3379"/>
                <a:gd name="T3" fmla="*/ 2029 h 2039"/>
                <a:gd name="T4" fmla="*/ 2902 w 3379"/>
                <a:gd name="T5" fmla="*/ 2000 h 2039"/>
                <a:gd name="T6" fmla="*/ 203 w 3379"/>
                <a:gd name="T7" fmla="*/ 604 h 2039"/>
                <a:gd name="T8" fmla="*/ 75 w 3379"/>
                <a:gd name="T9" fmla="*/ 203 h 2039"/>
                <a:gd name="T10" fmla="*/ 476 w 3379"/>
                <a:gd name="T11" fmla="*/ 75 h 2039"/>
                <a:gd name="T12" fmla="*/ 3176 w 3379"/>
                <a:gd name="T13" fmla="*/ 1471 h 2039"/>
                <a:gd name="T14" fmla="*/ 3303 w 3379"/>
                <a:gd name="T15" fmla="*/ 1872 h 2039"/>
                <a:gd name="T16" fmla="*/ 3088 w 3379"/>
                <a:gd name="T17" fmla="*/ 2029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9" h="2039">
                  <a:moveTo>
                    <a:pt x="3088" y="2029"/>
                  </a:moveTo>
                  <a:lnTo>
                    <a:pt x="3088" y="2029"/>
                  </a:lnTo>
                  <a:cubicBezTo>
                    <a:pt x="3026" y="2039"/>
                    <a:pt x="2961" y="2030"/>
                    <a:pt x="2902" y="2000"/>
                  </a:cubicBezTo>
                  <a:lnTo>
                    <a:pt x="203" y="604"/>
                  </a:lnTo>
                  <a:cubicBezTo>
                    <a:pt x="57" y="528"/>
                    <a:pt x="0" y="349"/>
                    <a:pt x="75" y="203"/>
                  </a:cubicBezTo>
                  <a:cubicBezTo>
                    <a:pt x="151" y="57"/>
                    <a:pt x="330" y="0"/>
                    <a:pt x="476" y="75"/>
                  </a:cubicBezTo>
                  <a:lnTo>
                    <a:pt x="3176" y="1471"/>
                  </a:lnTo>
                  <a:cubicBezTo>
                    <a:pt x="3322" y="1546"/>
                    <a:pt x="3379" y="1726"/>
                    <a:pt x="3303" y="1872"/>
                  </a:cubicBezTo>
                  <a:cubicBezTo>
                    <a:pt x="3258" y="1959"/>
                    <a:pt x="3177" y="2014"/>
                    <a:pt x="3088" y="2029"/>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3" name="Freeform 14"/>
            <p:cNvSpPr>
              <a:spLocks/>
            </p:cNvSpPr>
            <p:nvPr userDrawn="1"/>
          </p:nvSpPr>
          <p:spPr bwMode="auto">
            <a:xfrm>
              <a:off x="5683" y="-18"/>
              <a:ext cx="61" cy="60"/>
            </a:xfrm>
            <a:custGeom>
              <a:avLst/>
              <a:gdLst>
                <a:gd name="T0" fmla="*/ 130 w 136"/>
                <a:gd name="T1" fmla="*/ 57 h 136"/>
                <a:gd name="T2" fmla="*/ 130 w 136"/>
                <a:gd name="T3" fmla="*/ 57 h 136"/>
                <a:gd name="T4" fmla="*/ 78 w 136"/>
                <a:gd name="T5" fmla="*/ 130 h 136"/>
                <a:gd name="T6" fmla="*/ 5 w 136"/>
                <a:gd name="T7" fmla="*/ 78 h 136"/>
                <a:gd name="T8" fmla="*/ 57 w 136"/>
                <a:gd name="T9" fmla="*/ 5 h 136"/>
                <a:gd name="T10" fmla="*/ 130 w 136"/>
                <a:gd name="T11" fmla="*/ 57 h 136"/>
              </a:gdLst>
              <a:ahLst/>
              <a:cxnLst>
                <a:cxn ang="0">
                  <a:pos x="T0" y="T1"/>
                </a:cxn>
                <a:cxn ang="0">
                  <a:pos x="T2" y="T3"/>
                </a:cxn>
                <a:cxn ang="0">
                  <a:pos x="T4" y="T5"/>
                </a:cxn>
                <a:cxn ang="0">
                  <a:pos x="T6" y="T7"/>
                </a:cxn>
                <a:cxn ang="0">
                  <a:pos x="T8" y="T9"/>
                </a:cxn>
                <a:cxn ang="0">
                  <a:pos x="T10" y="T11"/>
                </a:cxn>
              </a:cxnLst>
              <a:rect l="0" t="0" r="r" b="b"/>
              <a:pathLst>
                <a:path w="136" h="136">
                  <a:moveTo>
                    <a:pt x="130" y="57"/>
                  </a:moveTo>
                  <a:lnTo>
                    <a:pt x="130" y="57"/>
                  </a:lnTo>
                  <a:cubicBezTo>
                    <a:pt x="136" y="92"/>
                    <a:pt x="113" y="124"/>
                    <a:pt x="78" y="130"/>
                  </a:cubicBezTo>
                  <a:cubicBezTo>
                    <a:pt x="44" y="136"/>
                    <a:pt x="11" y="113"/>
                    <a:pt x="5" y="78"/>
                  </a:cubicBezTo>
                  <a:cubicBezTo>
                    <a:pt x="0" y="44"/>
                    <a:pt x="23" y="11"/>
                    <a:pt x="57" y="5"/>
                  </a:cubicBezTo>
                  <a:cubicBezTo>
                    <a:pt x="92" y="0"/>
                    <a:pt x="124" y="23"/>
                    <a:pt x="130" y="5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4" name="Freeform 15"/>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16" name="textruta 15"/>
          <p:cNvSpPr txBox="1"/>
          <p:nvPr/>
        </p:nvSpPr>
        <p:spPr>
          <a:xfrm>
            <a:off x="2544232" y="2300319"/>
            <a:ext cx="3551768" cy="768000"/>
          </a:xfrm>
          <a:prstGeom prst="rect">
            <a:avLst/>
          </a:prstGeom>
        </p:spPr>
        <p:txBody>
          <a:bodyPr vert="horz" wrap="squar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
        <p:nvSpPr>
          <p:cNvPr id="2" name="Platshållare för datum 1"/>
          <p:cNvSpPr>
            <a:spLocks noGrp="1"/>
          </p:cNvSpPr>
          <p:nvPr>
            <p:ph type="dt" sz="half" idx="36"/>
          </p:nvPr>
        </p:nvSpPr>
        <p:spPr/>
        <p:txBody>
          <a:bodyPr/>
          <a:lstStyle/>
          <a:p>
            <a:fld id="{5B0CADB0-D930-4EAF-8138-FEF0ED7EFD2B}" type="datetimeFigureOut">
              <a:rPr lang="sv-SE" smtClean="0"/>
              <a:t>2022-11-14</a:t>
            </a:fld>
            <a:endParaRPr lang="sv-SE"/>
          </a:p>
        </p:txBody>
      </p:sp>
      <p:sp>
        <p:nvSpPr>
          <p:cNvPr id="3" name="Platshållare för sidfot 2"/>
          <p:cNvSpPr>
            <a:spLocks noGrp="1"/>
          </p:cNvSpPr>
          <p:nvPr>
            <p:ph type="ftr" sz="quarter" idx="37"/>
          </p:nvPr>
        </p:nvSpPr>
        <p:spPr/>
        <p:txBody>
          <a:bodyPr/>
          <a:lstStyle/>
          <a:p>
            <a:endParaRPr lang="sv-SE"/>
          </a:p>
        </p:txBody>
      </p:sp>
      <p:sp>
        <p:nvSpPr>
          <p:cNvPr id="5" name="Platshållare för bildnummer 4"/>
          <p:cNvSpPr>
            <a:spLocks noGrp="1"/>
          </p:cNvSpPr>
          <p:nvPr>
            <p:ph type="sldNum" sz="quarter" idx="38"/>
          </p:nvPr>
        </p:nvSpPr>
        <p:spPr/>
        <p:txBody>
          <a:bodyPr/>
          <a:lstStyle/>
          <a:p>
            <a:fld id="{379996A0-856E-4291-9A5A-5F33141381EF}" type="slidenum">
              <a:rPr lang="sv-SE" smtClean="0"/>
              <a:t>‹#›</a:t>
            </a:fld>
            <a:endParaRPr lang="sv-SE"/>
          </a:p>
        </p:txBody>
      </p:sp>
      <p:sp>
        <p:nvSpPr>
          <p:cNvPr id="25" name="Platshållare för text 12"/>
          <p:cNvSpPr>
            <a:spLocks noGrp="1"/>
          </p:cNvSpPr>
          <p:nvPr>
            <p:ph type="body" sz="quarter" idx="10" hasCustomPrompt="1"/>
          </p:nvPr>
        </p:nvSpPr>
        <p:spPr>
          <a:xfrm>
            <a:off x="2544232" y="3092451"/>
            <a:ext cx="4691661" cy="336000"/>
          </a:xfrm>
          <a:prstGeom prst="rect">
            <a:avLst/>
          </a:prstGeom>
        </p:spPr>
        <p:txBody>
          <a:bodyPr anchor="ctr" anchorCtr="0">
            <a:noAutofit/>
          </a:bodyPr>
          <a:lstStyle>
            <a:lvl1pPr marL="0" indent="0" algn="l">
              <a:buNone/>
              <a:defRPr sz="1867" b="1">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Förnamn Efternamn</a:t>
            </a:r>
          </a:p>
        </p:txBody>
      </p:sp>
      <p:sp>
        <p:nvSpPr>
          <p:cNvPr id="26" name="Platshållare för text 12"/>
          <p:cNvSpPr>
            <a:spLocks noGrp="1"/>
          </p:cNvSpPr>
          <p:nvPr>
            <p:ph type="body" sz="quarter" idx="39" hasCustomPrompt="1"/>
          </p:nvPr>
        </p:nvSpPr>
        <p:spPr>
          <a:xfrm>
            <a:off x="2544232" y="3522748"/>
            <a:ext cx="4691661" cy="336000"/>
          </a:xfrm>
          <a:prstGeom prst="rect">
            <a:avLst/>
          </a:prstGeom>
        </p:spPr>
        <p:txBody>
          <a:bodyPr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Avdelning</a:t>
            </a:r>
          </a:p>
        </p:txBody>
      </p:sp>
      <p:sp>
        <p:nvSpPr>
          <p:cNvPr id="27" name="Platshållare för text 12"/>
          <p:cNvSpPr>
            <a:spLocks noGrp="1"/>
          </p:cNvSpPr>
          <p:nvPr>
            <p:ph type="body" sz="quarter" idx="40" hasCustomPrompt="1"/>
          </p:nvPr>
        </p:nvSpPr>
        <p:spPr>
          <a:xfrm>
            <a:off x="2544232" y="3953045"/>
            <a:ext cx="4691661" cy="336000"/>
          </a:xfrm>
          <a:prstGeom prst="rect">
            <a:avLst/>
          </a:prstGeom>
        </p:spPr>
        <p:txBody>
          <a:bodyPr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E-postadress</a:t>
            </a:r>
          </a:p>
        </p:txBody>
      </p:sp>
      <p:sp>
        <p:nvSpPr>
          <p:cNvPr id="28" name="Platshållare för text 12"/>
          <p:cNvSpPr>
            <a:spLocks noGrp="1"/>
          </p:cNvSpPr>
          <p:nvPr>
            <p:ph type="body" sz="quarter" idx="41" hasCustomPrompt="1"/>
          </p:nvPr>
        </p:nvSpPr>
        <p:spPr>
          <a:xfrm>
            <a:off x="2544232" y="4383343"/>
            <a:ext cx="4691661" cy="336000"/>
          </a:xfrm>
          <a:prstGeom prst="rect">
            <a:avLst/>
          </a:prstGeom>
        </p:spPr>
        <p:txBody>
          <a:bodyPr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Telefonnummer</a:t>
            </a:r>
          </a:p>
        </p:txBody>
      </p:sp>
      <p:grpSp>
        <p:nvGrpSpPr>
          <p:cNvPr id="29" name="Group 4"/>
          <p:cNvGrpSpPr>
            <a:grpSpLocks noChangeAspect="1"/>
          </p:cNvGrpSpPr>
          <p:nvPr/>
        </p:nvGrpSpPr>
        <p:grpSpPr bwMode="auto">
          <a:xfrm>
            <a:off x="7192435" y="-281517"/>
            <a:ext cx="5734051" cy="4523317"/>
            <a:chOff x="3398" y="-133"/>
            <a:chExt cx="2709" cy="2137"/>
          </a:xfrm>
        </p:grpSpPr>
        <p:sp>
          <p:nvSpPr>
            <p:cNvPr id="30" name="Freeform 5"/>
            <p:cNvSpPr>
              <a:spLocks/>
            </p:cNvSpPr>
            <p:nvPr userDrawn="1"/>
          </p:nvSpPr>
          <p:spPr bwMode="auto">
            <a:xfrm>
              <a:off x="3418" y="228"/>
              <a:ext cx="537" cy="1776"/>
            </a:xfrm>
            <a:custGeom>
              <a:avLst/>
              <a:gdLst>
                <a:gd name="T0" fmla="*/ 927 w 1198"/>
                <a:gd name="T1" fmla="*/ 3942 h 3970"/>
                <a:gd name="T2" fmla="*/ 927 w 1198"/>
                <a:gd name="T3" fmla="*/ 3942 h 3970"/>
                <a:gd name="T4" fmla="*/ 584 w 1198"/>
                <a:gd name="T5" fmla="*/ 3698 h 3970"/>
                <a:gd name="T6" fmla="*/ 27 w 1198"/>
                <a:gd name="T7" fmla="*/ 369 h 3970"/>
                <a:gd name="T8" fmla="*/ 272 w 1198"/>
                <a:gd name="T9" fmla="*/ 27 h 3970"/>
                <a:gd name="T10" fmla="*/ 614 w 1198"/>
                <a:gd name="T11" fmla="*/ 271 h 3970"/>
                <a:gd name="T12" fmla="*/ 1171 w 1198"/>
                <a:gd name="T13" fmla="*/ 3600 h 3970"/>
                <a:gd name="T14" fmla="*/ 927 w 1198"/>
                <a:gd name="T15" fmla="*/ 3942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7" y="3942"/>
                  </a:moveTo>
                  <a:lnTo>
                    <a:pt x="927" y="3942"/>
                  </a:lnTo>
                  <a:cubicBezTo>
                    <a:pt x="765" y="3970"/>
                    <a:pt x="611" y="3860"/>
                    <a:pt x="584" y="3698"/>
                  </a:cubicBezTo>
                  <a:lnTo>
                    <a:pt x="27" y="369"/>
                  </a:lnTo>
                  <a:cubicBezTo>
                    <a:pt x="0" y="207"/>
                    <a:pt x="109" y="54"/>
                    <a:pt x="272" y="27"/>
                  </a:cubicBezTo>
                  <a:cubicBezTo>
                    <a:pt x="434" y="0"/>
                    <a:pt x="587" y="109"/>
                    <a:pt x="614" y="271"/>
                  </a:cubicBezTo>
                  <a:lnTo>
                    <a:pt x="1171" y="3600"/>
                  </a:lnTo>
                  <a:cubicBezTo>
                    <a:pt x="1198" y="3762"/>
                    <a:pt x="1089" y="3915"/>
                    <a:pt x="927" y="3942"/>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1" name="Freeform 6"/>
            <p:cNvSpPr>
              <a:spLocks/>
            </p:cNvSpPr>
            <p:nvPr userDrawn="1"/>
          </p:nvSpPr>
          <p:spPr bwMode="auto">
            <a:xfrm>
              <a:off x="5568" y="-131"/>
              <a:ext cx="537" cy="1776"/>
            </a:xfrm>
            <a:custGeom>
              <a:avLst/>
              <a:gdLst>
                <a:gd name="T0" fmla="*/ 926 w 1198"/>
                <a:gd name="T1" fmla="*/ 3943 h 3970"/>
                <a:gd name="T2" fmla="*/ 926 w 1198"/>
                <a:gd name="T3" fmla="*/ 3943 h 3970"/>
                <a:gd name="T4" fmla="*/ 584 w 1198"/>
                <a:gd name="T5" fmla="*/ 3698 h 3970"/>
                <a:gd name="T6" fmla="*/ 27 w 1198"/>
                <a:gd name="T7" fmla="*/ 370 h 3970"/>
                <a:gd name="T8" fmla="*/ 271 w 1198"/>
                <a:gd name="T9" fmla="*/ 27 h 3970"/>
                <a:gd name="T10" fmla="*/ 614 w 1198"/>
                <a:gd name="T11" fmla="*/ 272 h 3970"/>
                <a:gd name="T12" fmla="*/ 1171 w 1198"/>
                <a:gd name="T13" fmla="*/ 3600 h 3970"/>
                <a:gd name="T14" fmla="*/ 926 w 1198"/>
                <a:gd name="T15" fmla="*/ 3943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6" y="3943"/>
                  </a:moveTo>
                  <a:lnTo>
                    <a:pt x="926" y="3943"/>
                  </a:lnTo>
                  <a:cubicBezTo>
                    <a:pt x="764" y="3970"/>
                    <a:pt x="611" y="3860"/>
                    <a:pt x="584" y="3698"/>
                  </a:cubicBezTo>
                  <a:lnTo>
                    <a:pt x="27" y="370"/>
                  </a:lnTo>
                  <a:cubicBezTo>
                    <a:pt x="0" y="208"/>
                    <a:pt x="109" y="54"/>
                    <a:pt x="271" y="27"/>
                  </a:cubicBezTo>
                  <a:cubicBezTo>
                    <a:pt x="433" y="0"/>
                    <a:pt x="587" y="109"/>
                    <a:pt x="614" y="272"/>
                  </a:cubicBezTo>
                  <a:lnTo>
                    <a:pt x="1171" y="3600"/>
                  </a:lnTo>
                  <a:cubicBezTo>
                    <a:pt x="1198" y="3762"/>
                    <a:pt x="1089" y="3916"/>
                    <a:pt x="926" y="394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2" name="Freeform 7"/>
            <p:cNvSpPr>
              <a:spLocks/>
            </p:cNvSpPr>
            <p:nvPr userDrawn="1"/>
          </p:nvSpPr>
          <p:spPr bwMode="auto">
            <a:xfrm>
              <a:off x="3670" y="1358"/>
              <a:ext cx="2437" cy="646"/>
            </a:xfrm>
            <a:custGeom>
              <a:avLst/>
              <a:gdLst>
                <a:gd name="T0" fmla="*/ 5166 w 5438"/>
                <a:gd name="T1" fmla="*/ 614 h 1444"/>
                <a:gd name="T2" fmla="*/ 5166 w 5438"/>
                <a:gd name="T3" fmla="*/ 614 h 1444"/>
                <a:gd name="T4" fmla="*/ 369 w 5438"/>
                <a:gd name="T5" fmla="*/ 1417 h 1444"/>
                <a:gd name="T6" fmla="*/ 27 w 5438"/>
                <a:gd name="T7" fmla="*/ 1172 h 1444"/>
                <a:gd name="T8" fmla="*/ 271 w 5438"/>
                <a:gd name="T9" fmla="*/ 830 h 1444"/>
                <a:gd name="T10" fmla="*/ 5068 w 5438"/>
                <a:gd name="T11" fmla="*/ 27 h 1444"/>
                <a:gd name="T12" fmla="*/ 5410 w 5438"/>
                <a:gd name="T13" fmla="*/ 271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4"/>
                    <a:pt x="27" y="1172"/>
                  </a:cubicBezTo>
                  <a:cubicBezTo>
                    <a:pt x="0" y="1010"/>
                    <a:pt x="109" y="857"/>
                    <a:pt x="271" y="830"/>
                  </a:cubicBezTo>
                  <a:lnTo>
                    <a:pt x="5068" y="27"/>
                  </a:lnTo>
                  <a:cubicBezTo>
                    <a:pt x="5230" y="0"/>
                    <a:pt x="5383" y="109"/>
                    <a:pt x="5410" y="271"/>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8"/>
            <p:cNvSpPr>
              <a:spLocks/>
            </p:cNvSpPr>
            <p:nvPr userDrawn="1"/>
          </p:nvSpPr>
          <p:spPr bwMode="auto">
            <a:xfrm>
              <a:off x="3783" y="1830"/>
              <a:ext cx="61" cy="61"/>
            </a:xfrm>
            <a:custGeom>
              <a:avLst/>
              <a:gdLst>
                <a:gd name="T0" fmla="*/ 131 w 137"/>
                <a:gd name="T1" fmla="*/ 58 h 136"/>
                <a:gd name="T2" fmla="*/ 131 w 137"/>
                <a:gd name="T3" fmla="*/ 58 h 136"/>
                <a:gd name="T4" fmla="*/ 79 w 137"/>
                <a:gd name="T5" fmla="*/ 131 h 136"/>
                <a:gd name="T6" fmla="*/ 6 w 137"/>
                <a:gd name="T7" fmla="*/ 79 h 136"/>
                <a:gd name="T8" fmla="*/ 58 w 137"/>
                <a:gd name="T9" fmla="*/ 6 h 136"/>
                <a:gd name="T10" fmla="*/ 131 w 137"/>
                <a:gd name="T11" fmla="*/ 58 h 136"/>
              </a:gdLst>
              <a:ahLst/>
              <a:cxnLst>
                <a:cxn ang="0">
                  <a:pos x="T0" y="T1"/>
                </a:cxn>
                <a:cxn ang="0">
                  <a:pos x="T2" y="T3"/>
                </a:cxn>
                <a:cxn ang="0">
                  <a:pos x="T4" y="T5"/>
                </a:cxn>
                <a:cxn ang="0">
                  <a:pos x="T6" y="T7"/>
                </a:cxn>
                <a:cxn ang="0">
                  <a:pos x="T8" y="T9"/>
                </a:cxn>
                <a:cxn ang="0">
                  <a:pos x="T10" y="T11"/>
                </a:cxn>
              </a:cxnLst>
              <a:rect l="0" t="0" r="r" b="b"/>
              <a:pathLst>
                <a:path w="137" h="136">
                  <a:moveTo>
                    <a:pt x="131" y="58"/>
                  </a:moveTo>
                  <a:lnTo>
                    <a:pt x="131" y="58"/>
                  </a:lnTo>
                  <a:cubicBezTo>
                    <a:pt x="137" y="92"/>
                    <a:pt x="113" y="125"/>
                    <a:pt x="79" y="131"/>
                  </a:cubicBezTo>
                  <a:cubicBezTo>
                    <a:pt x="44" y="136"/>
                    <a:pt x="12" y="113"/>
                    <a:pt x="6" y="79"/>
                  </a:cubicBezTo>
                  <a:cubicBezTo>
                    <a:pt x="0" y="44"/>
                    <a:pt x="23" y="12"/>
                    <a:pt x="58" y="6"/>
                  </a:cubicBezTo>
                  <a:cubicBezTo>
                    <a:pt x="92" y="0"/>
                    <a:pt x="125" y="23"/>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9"/>
            <p:cNvSpPr>
              <a:spLocks/>
            </p:cNvSpPr>
            <p:nvPr userDrawn="1"/>
          </p:nvSpPr>
          <p:spPr bwMode="auto">
            <a:xfrm>
              <a:off x="3420" y="-132"/>
              <a:ext cx="2437" cy="646"/>
            </a:xfrm>
            <a:custGeom>
              <a:avLst/>
              <a:gdLst>
                <a:gd name="T0" fmla="*/ 5166 w 5438"/>
                <a:gd name="T1" fmla="*/ 614 h 1444"/>
                <a:gd name="T2" fmla="*/ 5166 w 5438"/>
                <a:gd name="T3" fmla="*/ 614 h 1444"/>
                <a:gd name="T4" fmla="*/ 369 w 5438"/>
                <a:gd name="T5" fmla="*/ 1417 h 1444"/>
                <a:gd name="T6" fmla="*/ 27 w 5438"/>
                <a:gd name="T7" fmla="*/ 1173 h 1444"/>
                <a:gd name="T8" fmla="*/ 271 w 5438"/>
                <a:gd name="T9" fmla="*/ 830 h 1444"/>
                <a:gd name="T10" fmla="*/ 5068 w 5438"/>
                <a:gd name="T11" fmla="*/ 27 h 1444"/>
                <a:gd name="T12" fmla="*/ 5410 w 5438"/>
                <a:gd name="T13" fmla="*/ 272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5"/>
                    <a:pt x="27" y="1173"/>
                  </a:cubicBezTo>
                  <a:cubicBezTo>
                    <a:pt x="0" y="1011"/>
                    <a:pt x="109" y="857"/>
                    <a:pt x="271" y="830"/>
                  </a:cubicBezTo>
                  <a:lnTo>
                    <a:pt x="5068" y="27"/>
                  </a:lnTo>
                  <a:cubicBezTo>
                    <a:pt x="5230" y="0"/>
                    <a:pt x="5383" y="110"/>
                    <a:pt x="5410" y="272"/>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10"/>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11"/>
            <p:cNvSpPr>
              <a:spLocks/>
            </p:cNvSpPr>
            <p:nvPr userDrawn="1"/>
          </p:nvSpPr>
          <p:spPr bwMode="auto">
            <a:xfrm>
              <a:off x="5932" y="1470"/>
              <a:ext cx="61" cy="62"/>
            </a:xfrm>
            <a:custGeom>
              <a:avLst/>
              <a:gdLst>
                <a:gd name="T0" fmla="*/ 130 w 136"/>
                <a:gd name="T1" fmla="*/ 58 h 137"/>
                <a:gd name="T2" fmla="*/ 130 w 136"/>
                <a:gd name="T3" fmla="*/ 58 h 137"/>
                <a:gd name="T4" fmla="*/ 78 w 136"/>
                <a:gd name="T5" fmla="*/ 131 h 137"/>
                <a:gd name="T6" fmla="*/ 5 w 136"/>
                <a:gd name="T7" fmla="*/ 79 h 137"/>
                <a:gd name="T8" fmla="*/ 57 w 136"/>
                <a:gd name="T9" fmla="*/ 6 h 137"/>
                <a:gd name="T10" fmla="*/ 130 w 136"/>
                <a:gd name="T11" fmla="*/ 58 h 137"/>
              </a:gdLst>
              <a:ahLst/>
              <a:cxnLst>
                <a:cxn ang="0">
                  <a:pos x="T0" y="T1"/>
                </a:cxn>
                <a:cxn ang="0">
                  <a:pos x="T2" y="T3"/>
                </a:cxn>
                <a:cxn ang="0">
                  <a:pos x="T4" y="T5"/>
                </a:cxn>
                <a:cxn ang="0">
                  <a:pos x="T6" y="T7"/>
                </a:cxn>
                <a:cxn ang="0">
                  <a:pos x="T8" y="T9"/>
                </a:cxn>
                <a:cxn ang="0">
                  <a:pos x="T10" y="T11"/>
                </a:cxn>
              </a:cxnLst>
              <a:rect l="0" t="0" r="r" b="b"/>
              <a:pathLst>
                <a:path w="136" h="137">
                  <a:moveTo>
                    <a:pt x="130" y="58"/>
                  </a:moveTo>
                  <a:lnTo>
                    <a:pt x="130" y="58"/>
                  </a:lnTo>
                  <a:cubicBezTo>
                    <a:pt x="136" y="92"/>
                    <a:pt x="113" y="125"/>
                    <a:pt x="78" y="131"/>
                  </a:cubicBezTo>
                  <a:cubicBezTo>
                    <a:pt x="44" y="137"/>
                    <a:pt x="11" y="114"/>
                    <a:pt x="5" y="79"/>
                  </a:cubicBezTo>
                  <a:cubicBezTo>
                    <a:pt x="0" y="45"/>
                    <a:pt x="23" y="12"/>
                    <a:pt x="57" y="6"/>
                  </a:cubicBezTo>
                  <a:cubicBezTo>
                    <a:pt x="92" y="0"/>
                    <a:pt x="124" y="23"/>
                    <a:pt x="130"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12"/>
            <p:cNvSpPr>
              <a:spLocks/>
            </p:cNvSpPr>
            <p:nvPr userDrawn="1"/>
          </p:nvSpPr>
          <p:spPr bwMode="auto">
            <a:xfrm>
              <a:off x="4626" y="-133"/>
              <a:ext cx="1235" cy="1268"/>
            </a:xfrm>
            <a:custGeom>
              <a:avLst/>
              <a:gdLst>
                <a:gd name="T0" fmla="*/ 378 w 2755"/>
                <a:gd name="T1" fmla="*/ 2821 h 2836"/>
                <a:gd name="T2" fmla="*/ 378 w 2755"/>
                <a:gd name="T3" fmla="*/ 2821 h 2836"/>
                <a:gd name="T4" fmla="*/ 123 w 2755"/>
                <a:gd name="T5" fmla="*/ 2742 h 2836"/>
                <a:gd name="T6" fmla="*/ 114 w 2755"/>
                <a:gd name="T7" fmla="*/ 2322 h 2836"/>
                <a:gd name="T8" fmla="*/ 2211 w 2755"/>
                <a:gd name="T9" fmla="*/ 123 h 2836"/>
                <a:gd name="T10" fmla="*/ 2632 w 2755"/>
                <a:gd name="T11" fmla="*/ 113 h 2836"/>
                <a:gd name="T12" fmla="*/ 2642 w 2755"/>
                <a:gd name="T13" fmla="*/ 534 h 2836"/>
                <a:gd name="T14" fmla="*/ 544 w 2755"/>
                <a:gd name="T15" fmla="*/ 2733 h 2836"/>
                <a:gd name="T16" fmla="*/ 378 w 2755"/>
                <a:gd name="T17" fmla="*/ 2821 h 2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5" h="2836">
                  <a:moveTo>
                    <a:pt x="378" y="2821"/>
                  </a:moveTo>
                  <a:lnTo>
                    <a:pt x="378" y="2821"/>
                  </a:lnTo>
                  <a:cubicBezTo>
                    <a:pt x="289" y="2836"/>
                    <a:pt x="194" y="2810"/>
                    <a:pt x="123" y="2742"/>
                  </a:cubicBezTo>
                  <a:cubicBezTo>
                    <a:pt x="5" y="2629"/>
                    <a:pt x="0" y="2441"/>
                    <a:pt x="114" y="2322"/>
                  </a:cubicBezTo>
                  <a:lnTo>
                    <a:pt x="2211" y="123"/>
                  </a:lnTo>
                  <a:cubicBezTo>
                    <a:pt x="2325" y="4"/>
                    <a:pt x="2513" y="0"/>
                    <a:pt x="2632" y="113"/>
                  </a:cubicBezTo>
                  <a:cubicBezTo>
                    <a:pt x="2751" y="227"/>
                    <a:pt x="2755" y="415"/>
                    <a:pt x="2642" y="534"/>
                  </a:cubicBezTo>
                  <a:lnTo>
                    <a:pt x="544" y="2733"/>
                  </a:lnTo>
                  <a:cubicBezTo>
                    <a:pt x="498" y="2781"/>
                    <a:pt x="440" y="2810"/>
                    <a:pt x="378" y="2821"/>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8" name="Freeform 13"/>
            <p:cNvSpPr>
              <a:spLocks/>
            </p:cNvSpPr>
            <p:nvPr userDrawn="1"/>
          </p:nvSpPr>
          <p:spPr bwMode="auto">
            <a:xfrm>
              <a:off x="3398" y="223"/>
              <a:ext cx="1514" cy="912"/>
            </a:xfrm>
            <a:custGeom>
              <a:avLst/>
              <a:gdLst>
                <a:gd name="T0" fmla="*/ 3088 w 3379"/>
                <a:gd name="T1" fmla="*/ 2029 h 2039"/>
                <a:gd name="T2" fmla="*/ 3088 w 3379"/>
                <a:gd name="T3" fmla="*/ 2029 h 2039"/>
                <a:gd name="T4" fmla="*/ 2902 w 3379"/>
                <a:gd name="T5" fmla="*/ 2000 h 2039"/>
                <a:gd name="T6" fmla="*/ 203 w 3379"/>
                <a:gd name="T7" fmla="*/ 604 h 2039"/>
                <a:gd name="T8" fmla="*/ 75 w 3379"/>
                <a:gd name="T9" fmla="*/ 203 h 2039"/>
                <a:gd name="T10" fmla="*/ 476 w 3379"/>
                <a:gd name="T11" fmla="*/ 75 h 2039"/>
                <a:gd name="T12" fmla="*/ 3176 w 3379"/>
                <a:gd name="T13" fmla="*/ 1471 h 2039"/>
                <a:gd name="T14" fmla="*/ 3303 w 3379"/>
                <a:gd name="T15" fmla="*/ 1872 h 2039"/>
                <a:gd name="T16" fmla="*/ 3088 w 3379"/>
                <a:gd name="T17" fmla="*/ 2029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9" h="2039">
                  <a:moveTo>
                    <a:pt x="3088" y="2029"/>
                  </a:moveTo>
                  <a:lnTo>
                    <a:pt x="3088" y="2029"/>
                  </a:lnTo>
                  <a:cubicBezTo>
                    <a:pt x="3026" y="2039"/>
                    <a:pt x="2961" y="2030"/>
                    <a:pt x="2902" y="2000"/>
                  </a:cubicBezTo>
                  <a:lnTo>
                    <a:pt x="203" y="604"/>
                  </a:lnTo>
                  <a:cubicBezTo>
                    <a:pt x="57" y="528"/>
                    <a:pt x="0" y="349"/>
                    <a:pt x="75" y="203"/>
                  </a:cubicBezTo>
                  <a:cubicBezTo>
                    <a:pt x="151" y="57"/>
                    <a:pt x="330" y="0"/>
                    <a:pt x="476" y="75"/>
                  </a:cubicBezTo>
                  <a:lnTo>
                    <a:pt x="3176" y="1471"/>
                  </a:lnTo>
                  <a:cubicBezTo>
                    <a:pt x="3322" y="1546"/>
                    <a:pt x="3379" y="1726"/>
                    <a:pt x="3303" y="1872"/>
                  </a:cubicBezTo>
                  <a:cubicBezTo>
                    <a:pt x="3258" y="1959"/>
                    <a:pt x="3177" y="2014"/>
                    <a:pt x="3088" y="2029"/>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9" name="Freeform 14"/>
            <p:cNvSpPr>
              <a:spLocks/>
            </p:cNvSpPr>
            <p:nvPr userDrawn="1"/>
          </p:nvSpPr>
          <p:spPr bwMode="auto">
            <a:xfrm>
              <a:off x="5683" y="-18"/>
              <a:ext cx="61" cy="60"/>
            </a:xfrm>
            <a:custGeom>
              <a:avLst/>
              <a:gdLst>
                <a:gd name="T0" fmla="*/ 130 w 136"/>
                <a:gd name="T1" fmla="*/ 57 h 136"/>
                <a:gd name="T2" fmla="*/ 130 w 136"/>
                <a:gd name="T3" fmla="*/ 57 h 136"/>
                <a:gd name="T4" fmla="*/ 78 w 136"/>
                <a:gd name="T5" fmla="*/ 130 h 136"/>
                <a:gd name="T6" fmla="*/ 5 w 136"/>
                <a:gd name="T7" fmla="*/ 78 h 136"/>
                <a:gd name="T8" fmla="*/ 57 w 136"/>
                <a:gd name="T9" fmla="*/ 5 h 136"/>
                <a:gd name="T10" fmla="*/ 130 w 136"/>
                <a:gd name="T11" fmla="*/ 57 h 136"/>
              </a:gdLst>
              <a:ahLst/>
              <a:cxnLst>
                <a:cxn ang="0">
                  <a:pos x="T0" y="T1"/>
                </a:cxn>
                <a:cxn ang="0">
                  <a:pos x="T2" y="T3"/>
                </a:cxn>
                <a:cxn ang="0">
                  <a:pos x="T4" y="T5"/>
                </a:cxn>
                <a:cxn ang="0">
                  <a:pos x="T6" y="T7"/>
                </a:cxn>
                <a:cxn ang="0">
                  <a:pos x="T8" y="T9"/>
                </a:cxn>
                <a:cxn ang="0">
                  <a:pos x="T10" y="T11"/>
                </a:cxn>
              </a:cxnLst>
              <a:rect l="0" t="0" r="r" b="b"/>
              <a:pathLst>
                <a:path w="136" h="136">
                  <a:moveTo>
                    <a:pt x="130" y="57"/>
                  </a:moveTo>
                  <a:lnTo>
                    <a:pt x="130" y="57"/>
                  </a:lnTo>
                  <a:cubicBezTo>
                    <a:pt x="136" y="92"/>
                    <a:pt x="113" y="124"/>
                    <a:pt x="78" y="130"/>
                  </a:cubicBezTo>
                  <a:cubicBezTo>
                    <a:pt x="44" y="136"/>
                    <a:pt x="11" y="113"/>
                    <a:pt x="5" y="78"/>
                  </a:cubicBezTo>
                  <a:cubicBezTo>
                    <a:pt x="0" y="44"/>
                    <a:pt x="23" y="11"/>
                    <a:pt x="57" y="5"/>
                  </a:cubicBezTo>
                  <a:cubicBezTo>
                    <a:pt x="92" y="0"/>
                    <a:pt x="124" y="23"/>
                    <a:pt x="130" y="5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0" name="Freeform 15"/>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41" name="textruta 40"/>
          <p:cNvSpPr txBox="1"/>
          <p:nvPr/>
        </p:nvSpPr>
        <p:spPr>
          <a:xfrm>
            <a:off x="2544232" y="2300319"/>
            <a:ext cx="3551768" cy="768000"/>
          </a:xfrm>
          <a:prstGeom prst="rect">
            <a:avLst/>
          </a:prstGeom>
        </p:spPr>
        <p:txBody>
          <a:bodyPr vert="horz" wrap="squar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Tree>
    <p:extLst>
      <p:ext uri="{BB962C8B-B14F-4D97-AF65-F5344CB8AC3E}">
        <p14:creationId xmlns:p14="http://schemas.microsoft.com/office/powerpoint/2010/main" val="133114589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sida med bild">
    <p:spTree>
      <p:nvGrpSpPr>
        <p:cNvPr id="1" name=""/>
        <p:cNvGrpSpPr/>
        <p:nvPr/>
      </p:nvGrpSpPr>
      <p:grpSpPr>
        <a:xfrm>
          <a:off x="0" y="0"/>
          <a:ext cx="0" cy="0"/>
          <a:chOff x="0" y="0"/>
          <a:chExt cx="0" cy="0"/>
        </a:xfrm>
      </p:grpSpPr>
      <p:sp>
        <p:nvSpPr>
          <p:cNvPr id="6" name="Platshållare för bild 2"/>
          <p:cNvSpPr>
            <a:spLocks noGrp="1"/>
          </p:cNvSpPr>
          <p:nvPr>
            <p:ph type="pic" sz="quarter" idx="15" hasCustomPrompt="1"/>
          </p:nvPr>
        </p:nvSpPr>
        <p:spPr>
          <a:xfrm>
            <a:off x="575733" y="1"/>
            <a:ext cx="11616267" cy="5924551"/>
          </a:xfrm>
          <a:prstGeom prst="rect">
            <a:avLst/>
          </a:prstGeom>
          <a:solidFill>
            <a:schemeClr val="bg2"/>
          </a:solidFill>
          <a:ln>
            <a:noFill/>
          </a:ln>
        </p:spPr>
        <p:txBody>
          <a:bodyPr lIns="72000" tIns="72000" rIns="72000" bIns="72000"/>
          <a:lstStyle>
            <a:lvl1pPr marL="0" indent="0">
              <a:buNone/>
              <a:defRPr>
                <a:latin typeface="+mj-lt"/>
              </a:defRPr>
            </a:lvl1pPr>
          </a:lstStyle>
          <a:p>
            <a:r>
              <a:rPr lang="sv-SE" dirty="0"/>
              <a:t>Klicka på bildramen och infoga önskad bild.</a:t>
            </a:r>
          </a:p>
        </p:txBody>
      </p:sp>
      <p:sp>
        <p:nvSpPr>
          <p:cNvPr id="15" name="Platshållare för text 14"/>
          <p:cNvSpPr>
            <a:spLocks noGrp="1"/>
          </p:cNvSpPr>
          <p:nvPr>
            <p:ph type="body" sz="quarter" idx="11" hasCustomPrompt="1"/>
          </p:nvPr>
        </p:nvSpPr>
        <p:spPr>
          <a:xfrm>
            <a:off x="2856000" y="3080577"/>
            <a:ext cx="6480000" cy="684975"/>
          </a:xfrm>
          <a:prstGeom prst="rect">
            <a:avLst/>
          </a:prstGeom>
        </p:spPr>
        <p:txBody>
          <a:bodyPr/>
          <a:lstStyle>
            <a:lvl1pPr marL="0" indent="0" algn="ctr">
              <a:buNone/>
              <a:defRPr sz="2667">
                <a:solidFill>
                  <a:schemeClr val="accent2"/>
                </a:solidFill>
                <a:latin typeface="+mj-lt"/>
              </a:defRPr>
            </a:lvl1pPr>
          </a:lstStyle>
          <a:p>
            <a:pPr lvl="0"/>
            <a:r>
              <a:rPr lang="sv-SE" dirty="0"/>
              <a:t>Underrubrik</a:t>
            </a:r>
          </a:p>
        </p:txBody>
      </p:sp>
      <p:sp>
        <p:nvSpPr>
          <p:cNvPr id="2" name="Rubrik 1"/>
          <p:cNvSpPr>
            <a:spLocks noGrp="1"/>
          </p:cNvSpPr>
          <p:nvPr>
            <p:ph type="title" hasCustomPrompt="1"/>
          </p:nvPr>
        </p:nvSpPr>
        <p:spPr>
          <a:xfrm>
            <a:off x="2016000" y="2120576"/>
            <a:ext cx="8160000" cy="960000"/>
          </a:xfrm>
        </p:spPr>
        <p:txBody>
          <a:bodyPr vert="horz" wrap="square" lIns="0" tIns="0" rIns="0" bIns="0" rtlCol="0" anchor="b">
            <a:normAutofit/>
          </a:bodyPr>
          <a:lstStyle>
            <a:lvl1pPr algn="ctr">
              <a:lnSpc>
                <a:spcPct val="90000"/>
              </a:lnSpc>
              <a:spcBef>
                <a:spcPts val="0"/>
              </a:spcBef>
              <a:defRPr lang="sv-SE" sz="5333" baseline="0" dirty="0">
                <a:solidFill>
                  <a:schemeClr val="accent3"/>
                </a:solidFill>
                <a:ea typeface="+mn-ea"/>
                <a:cs typeface="+mn-cs"/>
              </a:defRPr>
            </a:lvl1pPr>
          </a:lstStyle>
          <a:p>
            <a:pPr marL="0" lvl="0" indent="0" algn="ctr">
              <a:spcBef>
                <a:spcPct val="20000"/>
              </a:spcBef>
              <a:buFont typeface="Arial"/>
            </a:pPr>
            <a:r>
              <a:rPr lang="sv-SE" dirty="0"/>
              <a:t>Presentationens rubrik</a:t>
            </a:r>
          </a:p>
        </p:txBody>
      </p:sp>
      <p:sp>
        <p:nvSpPr>
          <p:cNvPr id="10" name="Platshållare för datum 9"/>
          <p:cNvSpPr>
            <a:spLocks noGrp="1"/>
          </p:cNvSpPr>
          <p:nvPr>
            <p:ph type="dt" sz="half" idx="16"/>
          </p:nvPr>
        </p:nvSpPr>
        <p:spPr>
          <a:xfrm>
            <a:off x="10755680" y="211665"/>
            <a:ext cx="1200000" cy="144000"/>
          </a:xfrm>
        </p:spPr>
        <p:txBody>
          <a:bodyPr/>
          <a:lstStyle/>
          <a:p>
            <a:fld id="{23D150BE-6382-43E4-9FEC-0910A48D6AAB}" type="datetime1">
              <a:rPr lang="sv-SE" smtClean="0"/>
              <a:t>2022-11-14</a:t>
            </a:fld>
            <a:endParaRPr lang="sv-SE" dirty="0"/>
          </a:p>
        </p:txBody>
      </p:sp>
    </p:spTree>
    <p:extLst>
      <p:ext uri="{BB962C8B-B14F-4D97-AF65-F5344CB8AC3E}">
        <p14:creationId xmlns:p14="http://schemas.microsoft.com/office/powerpoint/2010/main" val="3365601296"/>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ontakt med bild">
    <p:bg>
      <p:bgPr>
        <a:solidFill>
          <a:srgbClr val="421761"/>
        </a:solidFill>
        <a:effectLst/>
      </p:bgPr>
    </p:bg>
    <p:spTree>
      <p:nvGrpSpPr>
        <p:cNvPr id="1" name=""/>
        <p:cNvGrpSpPr/>
        <p:nvPr/>
      </p:nvGrpSpPr>
      <p:grpSpPr>
        <a:xfrm>
          <a:off x="0" y="0"/>
          <a:ext cx="0" cy="0"/>
          <a:chOff x="0" y="0"/>
          <a:chExt cx="0" cy="0"/>
        </a:xfrm>
      </p:grpSpPr>
      <p:sp>
        <p:nvSpPr>
          <p:cNvPr id="5" name="Platshållare för bild 2"/>
          <p:cNvSpPr>
            <a:spLocks noGrp="1"/>
          </p:cNvSpPr>
          <p:nvPr>
            <p:ph type="pic" sz="quarter" idx="28"/>
          </p:nvPr>
        </p:nvSpPr>
        <p:spPr>
          <a:xfrm>
            <a:off x="2153944" y="1999489"/>
            <a:ext cx="2449008" cy="2877312"/>
          </a:xfrm>
          <a:prstGeom prst="rect">
            <a:avLst/>
          </a:prstGeom>
        </p:spPr>
        <p:txBody>
          <a:bodyPr lIns="72000" tIns="72000" rIns="72000" bIns="72000">
            <a:normAutofit/>
          </a:bodyPr>
          <a:lstStyle>
            <a:lvl1pPr marL="0" indent="0">
              <a:buNone/>
              <a:defRPr sz="1333">
                <a:latin typeface="+mj-lt"/>
              </a:defRPr>
            </a:lvl1pPr>
          </a:lstStyle>
          <a:p>
            <a:r>
              <a:rPr lang="sv-SE"/>
              <a:t>Klicka på ikonen för att lägga till en bild</a:t>
            </a:r>
            <a:endParaRPr lang="sv-SE" dirty="0"/>
          </a:p>
        </p:txBody>
      </p:sp>
      <p:sp>
        <p:nvSpPr>
          <p:cNvPr id="15" name="textruta 14"/>
          <p:cNvSpPr txBox="1"/>
          <p:nvPr/>
        </p:nvSpPr>
        <p:spPr>
          <a:xfrm>
            <a:off x="4944533" y="2300319"/>
            <a:ext cx="3551768" cy="768000"/>
          </a:xfrm>
          <a:prstGeom prst="rect">
            <a:avLst/>
          </a:prstGeom>
        </p:spPr>
        <p:txBody>
          <a:bodyPr vert="horz" wrap="non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
        <p:nvSpPr>
          <p:cNvPr id="2" name="Platshållare för datum 1"/>
          <p:cNvSpPr>
            <a:spLocks noGrp="1"/>
          </p:cNvSpPr>
          <p:nvPr>
            <p:ph type="dt" sz="half" idx="36"/>
          </p:nvPr>
        </p:nvSpPr>
        <p:spPr/>
        <p:txBody>
          <a:bodyPr/>
          <a:lstStyle/>
          <a:p>
            <a:fld id="{5B0CADB0-D930-4EAF-8138-FEF0ED7EFD2B}" type="datetimeFigureOut">
              <a:rPr lang="sv-SE" smtClean="0"/>
              <a:t>2022-11-14</a:t>
            </a:fld>
            <a:endParaRPr lang="sv-SE"/>
          </a:p>
        </p:txBody>
      </p:sp>
      <p:sp>
        <p:nvSpPr>
          <p:cNvPr id="4" name="Platshållare för sidfot 3"/>
          <p:cNvSpPr>
            <a:spLocks noGrp="1"/>
          </p:cNvSpPr>
          <p:nvPr>
            <p:ph type="ftr" sz="quarter" idx="37"/>
          </p:nvPr>
        </p:nvSpPr>
        <p:spPr/>
        <p:txBody>
          <a:bodyPr/>
          <a:lstStyle/>
          <a:p>
            <a:endParaRPr lang="sv-SE"/>
          </a:p>
        </p:txBody>
      </p:sp>
      <p:sp>
        <p:nvSpPr>
          <p:cNvPr id="6" name="Platshållare för bildnummer 5"/>
          <p:cNvSpPr>
            <a:spLocks noGrp="1"/>
          </p:cNvSpPr>
          <p:nvPr>
            <p:ph type="sldNum" sz="quarter" idx="38"/>
          </p:nvPr>
        </p:nvSpPr>
        <p:spPr/>
        <p:txBody>
          <a:bodyPr/>
          <a:lstStyle/>
          <a:p>
            <a:fld id="{379996A0-856E-4291-9A5A-5F33141381EF}" type="slidenum">
              <a:rPr lang="sv-SE" smtClean="0"/>
              <a:t>‹#›</a:t>
            </a:fld>
            <a:endParaRPr lang="sv-SE"/>
          </a:p>
        </p:txBody>
      </p:sp>
      <p:sp>
        <p:nvSpPr>
          <p:cNvPr id="24" name="Platshållare för text 12"/>
          <p:cNvSpPr>
            <a:spLocks noGrp="1"/>
          </p:cNvSpPr>
          <p:nvPr>
            <p:ph type="body" sz="quarter" idx="10" hasCustomPrompt="1"/>
          </p:nvPr>
        </p:nvSpPr>
        <p:spPr>
          <a:xfrm>
            <a:off x="4944534" y="3092451"/>
            <a:ext cx="4691661" cy="336000"/>
          </a:xfrm>
          <a:prstGeom prst="rect">
            <a:avLst/>
          </a:prstGeom>
        </p:spPr>
        <p:txBody>
          <a:bodyPr wrap="none" anchor="ctr" anchorCtr="0">
            <a:noAutofit/>
          </a:bodyPr>
          <a:lstStyle>
            <a:lvl1pPr marL="0" indent="0" algn="l">
              <a:buNone/>
              <a:defRPr sz="1867" b="1">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Förnamn Efternamn</a:t>
            </a:r>
          </a:p>
        </p:txBody>
      </p:sp>
      <p:sp>
        <p:nvSpPr>
          <p:cNvPr id="25" name="Platshållare för text 12"/>
          <p:cNvSpPr>
            <a:spLocks noGrp="1"/>
          </p:cNvSpPr>
          <p:nvPr>
            <p:ph type="body" sz="quarter" idx="39" hasCustomPrompt="1"/>
          </p:nvPr>
        </p:nvSpPr>
        <p:spPr>
          <a:xfrm>
            <a:off x="4944534" y="3522748"/>
            <a:ext cx="4691661" cy="336000"/>
          </a:xfrm>
          <a:prstGeom prst="rect">
            <a:avLst/>
          </a:prstGeom>
        </p:spPr>
        <p:txBody>
          <a:bodyPr wrap="none"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Avdelning</a:t>
            </a:r>
          </a:p>
        </p:txBody>
      </p:sp>
      <p:sp>
        <p:nvSpPr>
          <p:cNvPr id="26" name="Platshållare för text 12"/>
          <p:cNvSpPr>
            <a:spLocks noGrp="1"/>
          </p:cNvSpPr>
          <p:nvPr>
            <p:ph type="body" sz="quarter" idx="40" hasCustomPrompt="1"/>
          </p:nvPr>
        </p:nvSpPr>
        <p:spPr>
          <a:xfrm>
            <a:off x="4944534" y="3953045"/>
            <a:ext cx="4691661" cy="336000"/>
          </a:xfrm>
          <a:prstGeom prst="rect">
            <a:avLst/>
          </a:prstGeom>
        </p:spPr>
        <p:txBody>
          <a:bodyPr wrap="none"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E-postadress</a:t>
            </a:r>
          </a:p>
        </p:txBody>
      </p:sp>
      <p:sp>
        <p:nvSpPr>
          <p:cNvPr id="27" name="Platshållare för text 12"/>
          <p:cNvSpPr>
            <a:spLocks noGrp="1"/>
          </p:cNvSpPr>
          <p:nvPr>
            <p:ph type="body" sz="quarter" idx="41" hasCustomPrompt="1"/>
          </p:nvPr>
        </p:nvSpPr>
        <p:spPr>
          <a:xfrm>
            <a:off x="4944534" y="4383343"/>
            <a:ext cx="4691661" cy="336000"/>
          </a:xfrm>
          <a:prstGeom prst="rect">
            <a:avLst/>
          </a:prstGeom>
        </p:spPr>
        <p:txBody>
          <a:bodyPr wrap="none"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Telefonnummer</a:t>
            </a:r>
          </a:p>
        </p:txBody>
      </p:sp>
      <p:sp>
        <p:nvSpPr>
          <p:cNvPr id="11" name="textruta 10"/>
          <p:cNvSpPr txBox="1"/>
          <p:nvPr/>
        </p:nvSpPr>
        <p:spPr>
          <a:xfrm>
            <a:off x="4944533" y="2300319"/>
            <a:ext cx="3551768" cy="768000"/>
          </a:xfrm>
          <a:prstGeom prst="rect">
            <a:avLst/>
          </a:prstGeom>
        </p:spPr>
        <p:txBody>
          <a:bodyPr vert="horz" wrap="non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Tree>
    <p:extLst>
      <p:ext uri="{BB962C8B-B14F-4D97-AF65-F5344CB8AC3E}">
        <p14:creationId xmlns:p14="http://schemas.microsoft.com/office/powerpoint/2010/main" val="284339164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vslutsbild">
    <p:bg>
      <p:bgPr>
        <a:solidFill>
          <a:srgbClr val="421761"/>
        </a:solidFill>
        <a:effectLst/>
      </p:bgPr>
    </p:bg>
    <p:spTree>
      <p:nvGrpSpPr>
        <p:cNvPr id="1" name=""/>
        <p:cNvGrpSpPr/>
        <p:nvPr/>
      </p:nvGrpSpPr>
      <p:grpSpPr>
        <a:xfrm>
          <a:off x="0" y="0"/>
          <a:ext cx="0" cy="0"/>
          <a:chOff x="0" y="0"/>
          <a:chExt cx="0" cy="0"/>
        </a:xfrm>
      </p:grpSpPr>
      <p:sp>
        <p:nvSpPr>
          <p:cNvPr id="14" name="textruta 13"/>
          <p:cNvSpPr txBox="1"/>
          <p:nvPr/>
        </p:nvSpPr>
        <p:spPr>
          <a:xfrm>
            <a:off x="575735" y="2672590"/>
            <a:ext cx="11040533" cy="1092961"/>
          </a:xfrm>
          <a:prstGeom prst="rect">
            <a:avLst/>
          </a:prstGeom>
        </p:spPr>
        <p:txBody>
          <a:bodyPr vert="horz" wrap="square" lIns="0" tIns="0" rIns="0" bIns="0" rtlCol="0" anchor="t" anchorCtr="0">
            <a:norm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r>
              <a:rPr lang="sv-SE" sz="4267" dirty="0"/>
              <a:t>Vi gör studier möjligt.</a:t>
            </a:r>
          </a:p>
        </p:txBody>
      </p:sp>
      <p:sp>
        <p:nvSpPr>
          <p:cNvPr id="2" name="Platshållare för datum 1"/>
          <p:cNvSpPr>
            <a:spLocks noGrp="1"/>
          </p:cNvSpPr>
          <p:nvPr>
            <p:ph type="dt" sz="half" idx="10"/>
          </p:nvPr>
        </p:nvSpPr>
        <p:spPr/>
        <p:txBody>
          <a:bodyPr/>
          <a:lstStyle/>
          <a:p>
            <a:fld id="{5B0CADB0-D930-4EAF-8138-FEF0ED7EFD2B}" type="datetimeFigureOut">
              <a:rPr lang="sv-SE" smtClean="0"/>
              <a:t>2022-11-14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79996A0-856E-4291-9A5A-5F33141381EF}" type="slidenum">
              <a:rPr lang="sv-SE" smtClean="0"/>
              <a:t>‹#›</a:t>
            </a:fld>
            <a:endParaRPr lang="sv-SE"/>
          </a:p>
        </p:txBody>
      </p:sp>
      <p:sp>
        <p:nvSpPr>
          <p:cNvPr id="6" name="textruta 5"/>
          <p:cNvSpPr txBox="1"/>
          <p:nvPr/>
        </p:nvSpPr>
        <p:spPr>
          <a:xfrm>
            <a:off x="575735" y="2672590"/>
            <a:ext cx="11040533" cy="1092961"/>
          </a:xfrm>
          <a:prstGeom prst="rect">
            <a:avLst/>
          </a:prstGeom>
        </p:spPr>
        <p:txBody>
          <a:bodyPr vert="horz" wrap="square" lIns="0" tIns="0" rIns="0" bIns="0" rtlCol="0" anchor="t" anchorCtr="0">
            <a:norm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r>
              <a:rPr lang="sv-SE" sz="4267" dirty="0"/>
              <a:t>Vi gör studier möjligt.</a:t>
            </a:r>
          </a:p>
        </p:txBody>
      </p:sp>
    </p:spTree>
    <p:extLst>
      <p:ext uri="{BB962C8B-B14F-4D97-AF65-F5344CB8AC3E}">
        <p14:creationId xmlns:p14="http://schemas.microsoft.com/office/powerpoint/2010/main" val="61712937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artsida">
    <p:bg>
      <p:bgPr>
        <a:solidFill>
          <a:schemeClr val="accent2"/>
        </a:solidFill>
        <a:effectLst/>
      </p:bgPr>
    </p:bg>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2856000" y="3080577"/>
            <a:ext cx="6480000" cy="684975"/>
          </a:xfrm>
          <a:prstGeom prst="rect">
            <a:avLst/>
          </a:prstGeom>
        </p:spPr>
        <p:txBody>
          <a:bodyPr/>
          <a:lstStyle>
            <a:lvl1pPr marL="0" indent="0" algn="ctr">
              <a:buNone/>
              <a:defRPr sz="2667" baseline="0">
                <a:latin typeface="+mj-lt"/>
              </a:defRPr>
            </a:lvl1pPr>
          </a:lstStyle>
          <a:p>
            <a:pPr lvl="0"/>
            <a:r>
              <a:rPr lang="sv-SE" dirty="0"/>
              <a:t>Underrubrik</a:t>
            </a:r>
          </a:p>
        </p:txBody>
      </p:sp>
      <p:sp>
        <p:nvSpPr>
          <p:cNvPr id="2" name="Rubrik 1"/>
          <p:cNvSpPr>
            <a:spLocks noGrp="1"/>
          </p:cNvSpPr>
          <p:nvPr>
            <p:ph type="title" hasCustomPrompt="1"/>
          </p:nvPr>
        </p:nvSpPr>
        <p:spPr>
          <a:xfrm>
            <a:off x="2016000" y="2120576"/>
            <a:ext cx="8160000" cy="960000"/>
          </a:xfrm>
        </p:spPr>
        <p:txBody>
          <a:bodyPr vert="horz" wrap="square" lIns="0" tIns="0" rIns="0" bIns="0" rtlCol="0" anchor="b">
            <a:normAutofit/>
          </a:bodyPr>
          <a:lstStyle>
            <a:lvl1pPr algn="ctr">
              <a:lnSpc>
                <a:spcPct val="90000"/>
              </a:lnSpc>
              <a:spcBef>
                <a:spcPts val="0"/>
              </a:spcBef>
              <a:defRPr lang="sv-SE" sz="5333" baseline="0" dirty="0">
                <a:solidFill>
                  <a:schemeClr val="accent3"/>
                </a:solidFill>
                <a:ea typeface="+mn-ea"/>
                <a:cs typeface="+mn-cs"/>
              </a:defRPr>
            </a:lvl1pPr>
          </a:lstStyle>
          <a:p>
            <a:pPr marL="0" lvl="0" indent="0" algn="ctr">
              <a:spcBef>
                <a:spcPct val="20000"/>
              </a:spcBef>
              <a:buFont typeface="Arial"/>
            </a:pPr>
            <a:r>
              <a:rPr lang="sv-SE" dirty="0"/>
              <a:t>Presentationens rubrik</a:t>
            </a:r>
          </a:p>
        </p:txBody>
      </p:sp>
      <p:sp>
        <p:nvSpPr>
          <p:cNvPr id="12" name="Platshållare för datum 11"/>
          <p:cNvSpPr>
            <a:spLocks noGrp="1"/>
          </p:cNvSpPr>
          <p:nvPr>
            <p:ph type="dt" sz="half" idx="12"/>
          </p:nvPr>
        </p:nvSpPr>
        <p:spPr>
          <a:xfrm>
            <a:off x="10755680" y="211665"/>
            <a:ext cx="1200000" cy="144000"/>
          </a:xfrm>
        </p:spPr>
        <p:txBody>
          <a:bodyPr/>
          <a:lstStyle/>
          <a:p>
            <a:fld id="{5B0CADB0-D930-4EAF-8138-FEF0ED7EFD2B}" type="datetimeFigureOut">
              <a:rPr lang="sv-SE" smtClean="0"/>
              <a:t>2022-11-14</a:t>
            </a:fld>
            <a:endParaRPr lang="sv-SE"/>
          </a:p>
        </p:txBody>
      </p:sp>
    </p:spTree>
    <p:extLst>
      <p:ext uri="{BB962C8B-B14F-4D97-AF65-F5344CB8AC3E}">
        <p14:creationId xmlns:p14="http://schemas.microsoft.com/office/powerpoint/2010/main" val="353000632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artsida med bild">
    <p:spTree>
      <p:nvGrpSpPr>
        <p:cNvPr id="1" name=""/>
        <p:cNvGrpSpPr/>
        <p:nvPr/>
      </p:nvGrpSpPr>
      <p:grpSpPr>
        <a:xfrm>
          <a:off x="0" y="0"/>
          <a:ext cx="0" cy="0"/>
          <a:chOff x="0" y="0"/>
          <a:chExt cx="0" cy="0"/>
        </a:xfrm>
      </p:grpSpPr>
      <p:sp>
        <p:nvSpPr>
          <p:cNvPr id="6" name="Platshållare för bild 2"/>
          <p:cNvSpPr>
            <a:spLocks noGrp="1"/>
          </p:cNvSpPr>
          <p:nvPr>
            <p:ph type="pic" sz="quarter" idx="15" hasCustomPrompt="1"/>
          </p:nvPr>
        </p:nvSpPr>
        <p:spPr>
          <a:xfrm>
            <a:off x="575733" y="1"/>
            <a:ext cx="11616267" cy="5924551"/>
          </a:xfrm>
          <a:prstGeom prst="rect">
            <a:avLst/>
          </a:prstGeom>
          <a:solidFill>
            <a:schemeClr val="bg2"/>
          </a:solidFill>
          <a:ln>
            <a:noFill/>
          </a:ln>
        </p:spPr>
        <p:txBody>
          <a:bodyPr lIns="72000" tIns="72000" rIns="72000" bIns="72000"/>
          <a:lstStyle>
            <a:lvl1pPr marL="0" indent="0">
              <a:buNone/>
              <a:defRPr>
                <a:latin typeface="+mj-lt"/>
              </a:defRPr>
            </a:lvl1pPr>
          </a:lstStyle>
          <a:p>
            <a:r>
              <a:rPr lang="sv-SE" dirty="0"/>
              <a:t>Klicka på bildramen och infoga önskad bild.</a:t>
            </a:r>
          </a:p>
        </p:txBody>
      </p:sp>
      <p:sp>
        <p:nvSpPr>
          <p:cNvPr id="15" name="Platshållare för text 14"/>
          <p:cNvSpPr>
            <a:spLocks noGrp="1"/>
          </p:cNvSpPr>
          <p:nvPr>
            <p:ph type="body" sz="quarter" idx="11" hasCustomPrompt="1"/>
          </p:nvPr>
        </p:nvSpPr>
        <p:spPr>
          <a:xfrm>
            <a:off x="2856000" y="3080577"/>
            <a:ext cx="6480000" cy="684975"/>
          </a:xfrm>
          <a:prstGeom prst="rect">
            <a:avLst/>
          </a:prstGeom>
        </p:spPr>
        <p:txBody>
          <a:bodyPr/>
          <a:lstStyle>
            <a:lvl1pPr marL="0" indent="0" algn="ctr">
              <a:buNone/>
              <a:defRPr sz="2667">
                <a:solidFill>
                  <a:schemeClr val="accent2"/>
                </a:solidFill>
                <a:latin typeface="+mj-lt"/>
              </a:defRPr>
            </a:lvl1pPr>
          </a:lstStyle>
          <a:p>
            <a:pPr lvl="0"/>
            <a:r>
              <a:rPr lang="sv-SE" dirty="0"/>
              <a:t>Underrubrik</a:t>
            </a:r>
          </a:p>
        </p:txBody>
      </p:sp>
      <p:sp>
        <p:nvSpPr>
          <p:cNvPr id="2" name="Rubrik 1"/>
          <p:cNvSpPr>
            <a:spLocks noGrp="1"/>
          </p:cNvSpPr>
          <p:nvPr>
            <p:ph type="title" hasCustomPrompt="1"/>
          </p:nvPr>
        </p:nvSpPr>
        <p:spPr>
          <a:xfrm>
            <a:off x="2016000" y="2120576"/>
            <a:ext cx="8160000" cy="960000"/>
          </a:xfrm>
        </p:spPr>
        <p:txBody>
          <a:bodyPr vert="horz" wrap="square" lIns="0" tIns="0" rIns="0" bIns="0" rtlCol="0" anchor="b">
            <a:normAutofit/>
          </a:bodyPr>
          <a:lstStyle>
            <a:lvl1pPr algn="ctr">
              <a:lnSpc>
                <a:spcPct val="90000"/>
              </a:lnSpc>
              <a:spcBef>
                <a:spcPts val="0"/>
              </a:spcBef>
              <a:defRPr lang="sv-SE" sz="5333" baseline="0" dirty="0">
                <a:solidFill>
                  <a:schemeClr val="accent3"/>
                </a:solidFill>
                <a:ea typeface="+mn-ea"/>
                <a:cs typeface="+mn-cs"/>
              </a:defRPr>
            </a:lvl1pPr>
          </a:lstStyle>
          <a:p>
            <a:pPr marL="0" lvl="0" indent="0" algn="ctr">
              <a:spcBef>
                <a:spcPct val="20000"/>
              </a:spcBef>
              <a:buFont typeface="Arial"/>
            </a:pPr>
            <a:r>
              <a:rPr lang="sv-SE" dirty="0"/>
              <a:t>Presentationens rubrik</a:t>
            </a:r>
          </a:p>
        </p:txBody>
      </p:sp>
      <p:sp>
        <p:nvSpPr>
          <p:cNvPr id="10" name="Platshållare för datum 9"/>
          <p:cNvSpPr>
            <a:spLocks noGrp="1"/>
          </p:cNvSpPr>
          <p:nvPr>
            <p:ph type="dt" sz="half" idx="16"/>
          </p:nvPr>
        </p:nvSpPr>
        <p:spPr>
          <a:xfrm>
            <a:off x="10755680" y="211665"/>
            <a:ext cx="1200000" cy="144000"/>
          </a:xfrm>
        </p:spPr>
        <p:txBody>
          <a:bodyPr/>
          <a:lstStyle/>
          <a:p>
            <a:fld id="{23D150BE-6382-43E4-9FEC-0910A48D6AAB}" type="datetime1">
              <a:rPr lang="sv-SE" smtClean="0"/>
              <a:t>2022-11-14</a:t>
            </a:fld>
            <a:endParaRPr lang="sv-SE" dirty="0"/>
          </a:p>
        </p:txBody>
      </p:sp>
    </p:spTree>
    <p:extLst>
      <p:ext uri="{BB962C8B-B14F-4D97-AF65-F5344CB8AC3E}">
        <p14:creationId xmlns:p14="http://schemas.microsoft.com/office/powerpoint/2010/main" val="3758932499"/>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734" y="1473707"/>
            <a:ext cx="11040533" cy="960000"/>
          </a:xfrm>
        </p:spPr>
        <p:txBody>
          <a:bodyPr/>
          <a:lstStyle>
            <a:lvl1pPr>
              <a:defRPr/>
            </a:lvl1pPr>
          </a:lstStyle>
          <a:p>
            <a:r>
              <a:rPr lang="sv-SE" dirty="0"/>
              <a:t>Underrubrik 24 pt</a:t>
            </a:r>
          </a:p>
        </p:txBody>
      </p:sp>
      <p:sp>
        <p:nvSpPr>
          <p:cNvPr id="7" name="Platshållare för innehåll 6"/>
          <p:cNvSpPr>
            <a:spLocks noGrp="1"/>
          </p:cNvSpPr>
          <p:nvPr>
            <p:ph sz="quarter" idx="13" hasCustomPrompt="1"/>
          </p:nvPr>
        </p:nvSpPr>
        <p:spPr>
          <a:xfrm>
            <a:off x="575734" y="2433707"/>
            <a:ext cx="11040533" cy="3490844"/>
          </a:xfrm>
        </p:spPr>
        <p:txBody>
          <a:bodyPr/>
          <a:lstStyle>
            <a:lvl1pPr>
              <a:defRPr/>
            </a:lvl1pPr>
          </a:lstStyle>
          <a:p>
            <a:pPr lvl="0"/>
            <a:r>
              <a:rPr lang="sv-SE" dirty="0"/>
              <a:t>Punktlista eller brödtext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12"/>
          <p:cNvSpPr>
            <a:spLocks noGrp="1"/>
          </p:cNvSpPr>
          <p:nvPr>
            <p:ph type="body" sz="quarter" idx="14" hasCustomPrompt="1"/>
          </p:nvPr>
        </p:nvSpPr>
        <p:spPr>
          <a:xfrm>
            <a:off x="575734" y="691665"/>
            <a:ext cx="11040533"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6" name="Platshållare för datum 5"/>
          <p:cNvSpPr>
            <a:spLocks noGrp="1"/>
          </p:cNvSpPr>
          <p:nvPr>
            <p:ph type="dt" sz="half" idx="15"/>
          </p:nvPr>
        </p:nvSpPr>
        <p:spPr/>
        <p:txBody>
          <a:bodyPr/>
          <a:lstStyle/>
          <a:p>
            <a:fld id="{5B0CADB0-D930-4EAF-8138-FEF0ED7EFD2B}" type="datetimeFigureOut">
              <a:rPr lang="sv-SE" smtClean="0"/>
              <a:t>2022-11-14</a:t>
            </a:fld>
            <a:endParaRPr lang="sv-SE"/>
          </a:p>
        </p:txBody>
      </p:sp>
      <p:sp>
        <p:nvSpPr>
          <p:cNvPr id="9" name="Platshållare för sidfot 8"/>
          <p:cNvSpPr>
            <a:spLocks noGrp="1"/>
          </p:cNvSpPr>
          <p:nvPr>
            <p:ph type="ftr" sz="quarter" idx="16"/>
          </p:nvPr>
        </p:nvSpPr>
        <p:spPr/>
        <p:txBody>
          <a:bodyPr/>
          <a:lstStyle/>
          <a:p>
            <a:endParaRPr lang="sv-SE"/>
          </a:p>
        </p:txBody>
      </p:sp>
      <p:sp>
        <p:nvSpPr>
          <p:cNvPr id="10" name="Platshållare för bildnummer 9"/>
          <p:cNvSpPr>
            <a:spLocks noGrp="1"/>
          </p:cNvSpPr>
          <p:nvPr>
            <p:ph type="sldNum" sz="quarter" idx="17"/>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411548855"/>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och bild 1">
    <p:bg>
      <p:bgRef idx="1001">
        <a:schemeClr val="bg1"/>
      </p:bgRef>
    </p:bg>
    <p:spTree>
      <p:nvGrpSpPr>
        <p:cNvPr id="1" name=""/>
        <p:cNvGrpSpPr/>
        <p:nvPr/>
      </p:nvGrpSpPr>
      <p:grpSpPr>
        <a:xfrm>
          <a:off x="0" y="0"/>
          <a:ext cx="0" cy="0"/>
          <a:chOff x="0" y="0"/>
          <a:chExt cx="0" cy="0"/>
        </a:xfrm>
      </p:grpSpPr>
      <p:sp>
        <p:nvSpPr>
          <p:cNvPr id="3" name="Platshållare för bild 2"/>
          <p:cNvSpPr>
            <a:spLocks noGrp="1"/>
          </p:cNvSpPr>
          <p:nvPr>
            <p:ph type="pic" sz="quarter" idx="12"/>
          </p:nvPr>
        </p:nvSpPr>
        <p:spPr>
          <a:xfrm>
            <a:off x="4944534" y="-21599"/>
            <a:ext cx="7247465" cy="5937251"/>
          </a:xfrm>
          <a:prstGeom prst="rect">
            <a:avLst/>
          </a:prstGeom>
          <a:solidFill>
            <a:schemeClr val="bg2"/>
          </a:solidFill>
        </p:spPr>
        <p:txBody>
          <a:bodyPr lIns="72000" tIns="72000" rIns="72000" bIns="72000"/>
          <a:lstStyle>
            <a:lvl1pPr marL="0" indent="0">
              <a:buNone/>
              <a:defRPr>
                <a:latin typeface="+mj-lt"/>
              </a:defRPr>
            </a:lvl1pPr>
          </a:lstStyle>
          <a:p>
            <a:r>
              <a:rPr lang="sv-SE"/>
              <a:t>Klicka på ikonen för att lägga till en bild</a:t>
            </a:r>
            <a:endParaRPr lang="sv-SE" dirty="0"/>
          </a:p>
        </p:txBody>
      </p:sp>
      <p:sp>
        <p:nvSpPr>
          <p:cNvPr id="13" name="Platshållare för text 12"/>
          <p:cNvSpPr>
            <a:spLocks noGrp="1"/>
          </p:cNvSpPr>
          <p:nvPr>
            <p:ph type="body" sz="quarter" idx="10" hasCustomPrompt="1"/>
          </p:nvPr>
        </p:nvSpPr>
        <p:spPr>
          <a:xfrm>
            <a:off x="575733" y="691665"/>
            <a:ext cx="4032251"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9" name="Rubrik 8"/>
          <p:cNvSpPr>
            <a:spLocks noGrp="1"/>
          </p:cNvSpPr>
          <p:nvPr>
            <p:ph type="title" hasCustomPrompt="1"/>
          </p:nvPr>
        </p:nvSpPr>
        <p:spPr>
          <a:xfrm>
            <a:off x="575733" y="1473707"/>
            <a:ext cx="4032251" cy="960000"/>
          </a:xfrm>
        </p:spPr>
        <p:txBody>
          <a:bodyPr/>
          <a:lstStyle>
            <a:lvl1pPr>
              <a:defRPr/>
            </a:lvl1pPr>
          </a:lstStyle>
          <a:p>
            <a:r>
              <a:rPr lang="sv-SE" dirty="0"/>
              <a:t>Underrubrik 24 pt, max 2 rader</a:t>
            </a:r>
          </a:p>
        </p:txBody>
      </p:sp>
      <p:sp>
        <p:nvSpPr>
          <p:cNvPr id="15" name="Platshållare för text 14"/>
          <p:cNvSpPr>
            <a:spLocks noGrp="1"/>
          </p:cNvSpPr>
          <p:nvPr>
            <p:ph type="body" sz="quarter" idx="18" hasCustomPrompt="1"/>
          </p:nvPr>
        </p:nvSpPr>
        <p:spPr>
          <a:xfrm>
            <a:off x="575733" y="3908551"/>
            <a:ext cx="4032251" cy="2016000"/>
          </a:xfrm>
        </p:spPr>
        <p:txBody>
          <a:bodyPr/>
          <a:lstStyle>
            <a:lvl1pPr>
              <a:defRPr/>
            </a:lvl1pPr>
          </a:lstStyle>
          <a:p>
            <a:pPr lvl="0"/>
            <a:r>
              <a:rPr lang="sv-SE" dirty="0"/>
              <a:t>Punktlista eller brödtext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p:cNvSpPr>
            <a:spLocks noGrp="1"/>
          </p:cNvSpPr>
          <p:nvPr>
            <p:ph type="dt" sz="half" idx="19"/>
          </p:nvPr>
        </p:nvSpPr>
        <p:spPr/>
        <p:txBody>
          <a:bodyPr/>
          <a:lstStyle/>
          <a:p>
            <a:fld id="{B965F891-0431-47C7-B4DE-938A8F0A2806}" type="datetime1">
              <a:rPr lang="sv-SE" smtClean="0"/>
              <a:t>2022-11-14</a:t>
            </a:fld>
            <a:endParaRPr lang="sv-SE" dirty="0"/>
          </a:p>
        </p:txBody>
      </p:sp>
      <p:sp>
        <p:nvSpPr>
          <p:cNvPr id="4" name="Platshållare för sidfot 3"/>
          <p:cNvSpPr>
            <a:spLocks noGrp="1"/>
          </p:cNvSpPr>
          <p:nvPr>
            <p:ph type="ftr" sz="quarter" idx="20"/>
          </p:nvPr>
        </p:nvSpPr>
        <p:spPr/>
        <p:txBody>
          <a:bodyPr/>
          <a:lstStyle/>
          <a:p>
            <a:r>
              <a:rPr lang="sv-SE"/>
              <a:t>Presentationens namn</a:t>
            </a:r>
            <a:endParaRPr lang="sv-SE" dirty="0"/>
          </a:p>
        </p:txBody>
      </p:sp>
      <p:sp>
        <p:nvSpPr>
          <p:cNvPr id="5" name="Platshållare för bildnummer 4"/>
          <p:cNvSpPr>
            <a:spLocks noGrp="1"/>
          </p:cNvSpPr>
          <p:nvPr>
            <p:ph type="sldNum" sz="quarter" idx="21"/>
          </p:nvPr>
        </p:nvSpPr>
        <p:spPr/>
        <p:txBody>
          <a:bodyPr/>
          <a:lstStyle/>
          <a:p>
            <a:fld id="{BC9718A5-DA10-9E40-8151-F2E3306E85CE}" type="slidenum">
              <a:rPr lang="sv-SE" smtClean="0"/>
              <a:pPr/>
              <a:t>‹#›</a:t>
            </a:fld>
            <a:endParaRPr lang="sv-SE" dirty="0"/>
          </a:p>
        </p:txBody>
      </p:sp>
    </p:spTree>
    <p:extLst>
      <p:ext uri="{BB962C8B-B14F-4D97-AF65-F5344CB8AC3E}">
        <p14:creationId xmlns:p14="http://schemas.microsoft.com/office/powerpoint/2010/main" val="99823176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6" pos="2336">
          <p15:clr>
            <a:srgbClr val="FBAE40"/>
          </p15:clr>
        </p15:guide>
        <p15:guide id="7" pos="2177">
          <p15:clr>
            <a:srgbClr val="FBAE40"/>
          </p15:clr>
        </p15:guide>
        <p15:guide id="8" pos="548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och bild 2">
    <p:bg>
      <p:bgRef idx="1001">
        <a:schemeClr val="bg1"/>
      </p:bgRef>
    </p:bg>
    <p:spTree>
      <p:nvGrpSpPr>
        <p:cNvPr id="1" name=""/>
        <p:cNvGrpSpPr/>
        <p:nvPr/>
      </p:nvGrpSpPr>
      <p:grpSpPr>
        <a:xfrm>
          <a:off x="0" y="0"/>
          <a:ext cx="0" cy="0"/>
          <a:chOff x="0" y="0"/>
          <a:chExt cx="0" cy="0"/>
        </a:xfrm>
      </p:grpSpPr>
      <p:sp>
        <p:nvSpPr>
          <p:cNvPr id="23" name="Platshållare för bild 2"/>
          <p:cNvSpPr>
            <a:spLocks noGrp="1"/>
          </p:cNvSpPr>
          <p:nvPr>
            <p:ph type="pic" sz="quarter" idx="23"/>
          </p:nvPr>
        </p:nvSpPr>
        <p:spPr>
          <a:xfrm>
            <a:off x="7247467" y="-8898"/>
            <a:ext cx="4944532" cy="5924551"/>
          </a:xfrm>
          <a:prstGeom prst="rect">
            <a:avLst/>
          </a:prstGeom>
          <a:solidFill>
            <a:schemeClr val="bg2"/>
          </a:solidFill>
        </p:spPr>
        <p:txBody>
          <a:bodyPr lIns="72000" tIns="72000" rIns="72000" bIns="72000"/>
          <a:lstStyle>
            <a:lvl1pPr marL="0" indent="0">
              <a:buNone/>
              <a:defRPr>
                <a:latin typeface="+mj-lt"/>
              </a:defRPr>
            </a:lvl1pPr>
          </a:lstStyle>
          <a:p>
            <a:r>
              <a:rPr lang="sv-SE"/>
              <a:t>Klicka på ikonen för att lägga till en bild</a:t>
            </a:r>
            <a:endParaRPr lang="sv-SE" dirty="0"/>
          </a:p>
        </p:txBody>
      </p:sp>
      <p:sp>
        <p:nvSpPr>
          <p:cNvPr id="13" name="Platshållare för text 12"/>
          <p:cNvSpPr>
            <a:spLocks noGrp="1"/>
          </p:cNvSpPr>
          <p:nvPr>
            <p:ph type="body" sz="quarter" idx="10" hasCustomPrompt="1"/>
          </p:nvPr>
        </p:nvSpPr>
        <p:spPr>
          <a:xfrm>
            <a:off x="575733" y="691665"/>
            <a:ext cx="5520267"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7" name="Rubrik 6"/>
          <p:cNvSpPr>
            <a:spLocks noGrp="1"/>
          </p:cNvSpPr>
          <p:nvPr>
            <p:ph type="title" hasCustomPrompt="1"/>
          </p:nvPr>
        </p:nvSpPr>
        <p:spPr>
          <a:xfrm>
            <a:off x="575733" y="1473707"/>
            <a:ext cx="5520267" cy="960000"/>
          </a:xfrm>
        </p:spPr>
        <p:txBody>
          <a:bodyPr/>
          <a:lstStyle>
            <a:lvl1pPr>
              <a:defRPr/>
            </a:lvl1pPr>
          </a:lstStyle>
          <a:p>
            <a:r>
              <a:rPr lang="sv-SE" dirty="0"/>
              <a:t>Underrubrik 24 pt, </a:t>
            </a:r>
            <a:br>
              <a:rPr lang="sv-SE" dirty="0"/>
            </a:br>
            <a:r>
              <a:rPr lang="sv-SE" dirty="0"/>
              <a:t>max 2 rader</a:t>
            </a:r>
          </a:p>
        </p:txBody>
      </p:sp>
      <p:sp>
        <p:nvSpPr>
          <p:cNvPr id="10" name="Platshållare för text 9"/>
          <p:cNvSpPr>
            <a:spLocks noGrp="1"/>
          </p:cNvSpPr>
          <p:nvPr>
            <p:ph type="body" sz="quarter" idx="27" hasCustomPrompt="1"/>
          </p:nvPr>
        </p:nvSpPr>
        <p:spPr>
          <a:xfrm>
            <a:off x="575734" y="3044551"/>
            <a:ext cx="3461173" cy="2880000"/>
          </a:xfrm>
        </p:spPr>
        <p:txBody>
          <a:bodyPr numCol="1"/>
          <a:lstStyle>
            <a:lvl1pPr>
              <a:defRPr/>
            </a:lvl1pPr>
          </a:lstStyle>
          <a:p>
            <a:pPr lvl="0"/>
            <a:r>
              <a:rPr lang="sv-SE" dirty="0"/>
              <a:t>Punktlista eller brödtext</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text 16"/>
          <p:cNvSpPr>
            <a:spLocks noGrp="1"/>
          </p:cNvSpPr>
          <p:nvPr>
            <p:ph type="body" sz="quarter" idx="31" hasCustomPrompt="1"/>
          </p:nvPr>
        </p:nvSpPr>
        <p:spPr>
          <a:xfrm>
            <a:off x="4425245" y="3044551"/>
            <a:ext cx="1670756" cy="2880000"/>
          </a:xfrm>
        </p:spPr>
        <p:txBody>
          <a:bodyPr>
            <a:noAutofit/>
          </a:bodyPr>
          <a:lstStyle>
            <a:lvl2pPr>
              <a:defRPr/>
            </a:lvl2pPr>
            <a:lvl3pPr>
              <a:defRPr baseline="0"/>
            </a:lvl3pPr>
          </a:lstStyle>
          <a:p>
            <a:pPr lvl="1"/>
            <a:r>
              <a:rPr lang="sv-SE" dirty="0"/>
              <a:t>Punktlista 01</a:t>
            </a:r>
          </a:p>
          <a:p>
            <a:pPr lvl="2"/>
            <a:r>
              <a:rPr lang="sv-SE" dirty="0"/>
              <a:t>Punktlista 02</a:t>
            </a:r>
          </a:p>
        </p:txBody>
      </p:sp>
      <p:sp>
        <p:nvSpPr>
          <p:cNvPr id="2" name="Platshållare för datum 1"/>
          <p:cNvSpPr>
            <a:spLocks noGrp="1"/>
          </p:cNvSpPr>
          <p:nvPr>
            <p:ph type="dt" sz="half" idx="32"/>
          </p:nvPr>
        </p:nvSpPr>
        <p:spPr/>
        <p:txBody>
          <a:bodyPr/>
          <a:lstStyle/>
          <a:p>
            <a:fld id="{5B0CADB0-D930-4EAF-8138-FEF0ED7EFD2B}" type="datetimeFigureOut">
              <a:rPr lang="sv-SE" smtClean="0"/>
              <a:t>2022-11-14</a:t>
            </a:fld>
            <a:endParaRPr lang="sv-SE"/>
          </a:p>
        </p:txBody>
      </p:sp>
      <p:sp>
        <p:nvSpPr>
          <p:cNvPr id="3" name="Platshållare för sidfot 2"/>
          <p:cNvSpPr>
            <a:spLocks noGrp="1"/>
          </p:cNvSpPr>
          <p:nvPr>
            <p:ph type="ftr" sz="quarter" idx="33"/>
          </p:nvPr>
        </p:nvSpPr>
        <p:spPr/>
        <p:txBody>
          <a:bodyPr/>
          <a:lstStyle/>
          <a:p>
            <a:endParaRPr lang="sv-SE"/>
          </a:p>
        </p:txBody>
      </p:sp>
      <p:sp>
        <p:nvSpPr>
          <p:cNvPr id="4" name="Platshållare för bildnummer 3"/>
          <p:cNvSpPr>
            <a:spLocks noGrp="1"/>
          </p:cNvSpPr>
          <p:nvPr>
            <p:ph type="sldNum" sz="quarter" idx="34"/>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251326955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5" pos="272">
          <p15:clr>
            <a:srgbClr val="FBAE40"/>
          </p15:clr>
        </p15:guide>
        <p15:guide id="6" pos="5488">
          <p15:clr>
            <a:srgbClr val="FBAE40"/>
          </p15:clr>
        </p15:guide>
        <p15:guide id="7" pos="2336">
          <p15:clr>
            <a:srgbClr val="FBAE40"/>
          </p15:clr>
        </p15:guide>
        <p15:guide id="8" pos="342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och bild 3">
    <p:bg>
      <p:bgPr>
        <a:solidFill>
          <a:srgbClr val="421761"/>
        </a:solidFill>
        <a:effectLst/>
      </p:bgPr>
    </p:bg>
    <p:spTree>
      <p:nvGrpSpPr>
        <p:cNvPr id="1" name=""/>
        <p:cNvGrpSpPr/>
        <p:nvPr/>
      </p:nvGrpSpPr>
      <p:grpSpPr>
        <a:xfrm>
          <a:off x="0" y="0"/>
          <a:ext cx="0" cy="0"/>
          <a:chOff x="0" y="0"/>
          <a:chExt cx="0" cy="0"/>
        </a:xfrm>
      </p:grpSpPr>
      <p:sp>
        <p:nvSpPr>
          <p:cNvPr id="3" name="Platshållare för bild 2"/>
          <p:cNvSpPr>
            <a:spLocks noGrp="1"/>
          </p:cNvSpPr>
          <p:nvPr>
            <p:ph type="pic" sz="quarter" idx="23"/>
          </p:nvPr>
        </p:nvSpPr>
        <p:spPr>
          <a:xfrm>
            <a:off x="7247467" y="1"/>
            <a:ext cx="4944532" cy="5924551"/>
          </a:xfrm>
          <a:prstGeom prst="rect">
            <a:avLst/>
          </a:prstGeom>
        </p:spPr>
        <p:txBody>
          <a:bodyPr lIns="72000" tIns="72000" rIns="72000" bIns="72000"/>
          <a:lstStyle>
            <a:lvl1pPr marL="0" indent="0">
              <a:buNone/>
              <a:defRPr>
                <a:latin typeface="+mj-lt"/>
              </a:defRPr>
            </a:lvl1pPr>
          </a:lstStyle>
          <a:p>
            <a:r>
              <a:rPr lang="sv-SE"/>
              <a:t>Klicka på ikonen för att lägga till en bild</a:t>
            </a:r>
            <a:endParaRPr lang="sv-SE" dirty="0"/>
          </a:p>
        </p:txBody>
      </p:sp>
      <p:sp>
        <p:nvSpPr>
          <p:cNvPr id="2" name="Rubrik 1"/>
          <p:cNvSpPr>
            <a:spLocks noGrp="1"/>
          </p:cNvSpPr>
          <p:nvPr>
            <p:ph type="title" hasCustomPrompt="1"/>
          </p:nvPr>
        </p:nvSpPr>
        <p:spPr>
          <a:xfrm>
            <a:off x="575734" y="1473707"/>
            <a:ext cx="5520268" cy="960000"/>
          </a:xfrm>
        </p:spPr>
        <p:txBody>
          <a:bodyPr/>
          <a:lstStyle>
            <a:lvl1pPr>
              <a:defRPr>
                <a:solidFill>
                  <a:schemeClr val="tx1"/>
                </a:solidFill>
              </a:defRPr>
            </a:lvl1pPr>
          </a:lstStyle>
          <a:p>
            <a:r>
              <a:rPr lang="sv-SE" dirty="0"/>
              <a:t>Underrubrik 24 pt, </a:t>
            </a:r>
            <a:br>
              <a:rPr lang="sv-SE" dirty="0"/>
            </a:br>
            <a:r>
              <a:rPr lang="sv-SE" dirty="0"/>
              <a:t>max 2 rader</a:t>
            </a:r>
          </a:p>
        </p:txBody>
      </p:sp>
      <p:sp>
        <p:nvSpPr>
          <p:cNvPr id="11" name="Platshållare för text 12"/>
          <p:cNvSpPr>
            <a:spLocks noGrp="1"/>
          </p:cNvSpPr>
          <p:nvPr>
            <p:ph type="body" sz="quarter" idx="10" hasCustomPrompt="1"/>
          </p:nvPr>
        </p:nvSpPr>
        <p:spPr>
          <a:xfrm>
            <a:off x="575733" y="691665"/>
            <a:ext cx="5520267" cy="768000"/>
          </a:xfrm>
          <a:prstGeom prst="rect">
            <a:avLst/>
          </a:prstGeom>
        </p:spPr>
        <p:txBody>
          <a:bodyPr/>
          <a:lstStyle>
            <a:lvl1pPr marL="0" indent="0" algn="l">
              <a:buNone/>
              <a:defRPr sz="3200" b="0" baseline="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6" name="Platshållare för text 5"/>
          <p:cNvSpPr>
            <a:spLocks noGrp="1"/>
          </p:cNvSpPr>
          <p:nvPr>
            <p:ph type="body" sz="quarter" idx="27" hasCustomPrompt="1"/>
          </p:nvPr>
        </p:nvSpPr>
        <p:spPr>
          <a:xfrm>
            <a:off x="575733" y="2654300"/>
            <a:ext cx="5520267" cy="3270251"/>
          </a:xfrm>
        </p:spPr>
        <p:txBody>
          <a:bodyPr anchor="ctr"/>
          <a:lstStyle>
            <a:lvl1pPr marL="228594" indent="-228594">
              <a:buClr>
                <a:schemeClr val="accent3"/>
              </a:buClr>
              <a:buSzPct val="120000"/>
              <a:buFont typeface="Arial" panose="020B0604020202020204" pitchFamily="34" charset="0"/>
              <a:buChar char="•"/>
              <a:defRPr sz="2133" b="0" baseline="0"/>
            </a:lvl1pPr>
            <a:lvl2pPr marL="478355" indent="-234945">
              <a:buClr>
                <a:schemeClr val="accent4"/>
              </a:buClr>
              <a:defRPr/>
            </a:lvl2pPr>
            <a:lvl3pPr marL="713300" indent="-243411">
              <a:buClr>
                <a:schemeClr val="tx1"/>
              </a:buClr>
              <a:defRPr baseline="0"/>
            </a:lvl3pPr>
            <a:lvl4pPr marL="956709" indent="-234945">
              <a:buClr>
                <a:schemeClr val="tx1"/>
              </a:buClr>
              <a:tabLst/>
              <a:defRPr/>
            </a:lvl4pPr>
            <a:lvl5pPr marL="1191654" indent="-243411">
              <a:buClr>
                <a:schemeClr val="tx1"/>
              </a:buClr>
              <a:defRPr baseline="0"/>
            </a:lvl5pPr>
          </a:lstStyle>
          <a:p>
            <a:pPr lvl="0"/>
            <a:r>
              <a:rPr lang="sv-SE" dirty="0"/>
              <a:t>Punktlista 01 16 pt (centreras på höjden)</a:t>
            </a:r>
          </a:p>
          <a:p>
            <a:pPr lvl="1"/>
            <a:r>
              <a:rPr lang="sv-SE" dirty="0"/>
              <a:t>Punktlista 02</a:t>
            </a:r>
          </a:p>
          <a:p>
            <a:pPr lvl="2"/>
            <a:r>
              <a:rPr lang="sv-SE" dirty="0"/>
              <a:t>Punktlista 03</a:t>
            </a:r>
          </a:p>
          <a:p>
            <a:pPr lvl="3"/>
            <a:r>
              <a:rPr lang="sv-SE" dirty="0"/>
              <a:t>Punktlista 04</a:t>
            </a:r>
          </a:p>
          <a:p>
            <a:pPr lvl="4"/>
            <a:r>
              <a:rPr lang="sv-SE" dirty="0"/>
              <a:t>Punktlista 05</a:t>
            </a:r>
          </a:p>
        </p:txBody>
      </p:sp>
      <p:sp>
        <p:nvSpPr>
          <p:cNvPr id="4" name="Platshållare för datum 3"/>
          <p:cNvSpPr>
            <a:spLocks noGrp="1"/>
          </p:cNvSpPr>
          <p:nvPr>
            <p:ph type="dt" sz="half" idx="28"/>
          </p:nvPr>
        </p:nvSpPr>
        <p:spPr/>
        <p:txBody>
          <a:bodyPr/>
          <a:lstStyle/>
          <a:p>
            <a:fld id="{5B0CADB0-D930-4EAF-8138-FEF0ED7EFD2B}" type="datetimeFigureOut">
              <a:rPr lang="sv-SE" smtClean="0"/>
              <a:t>2022-11-14</a:t>
            </a:fld>
            <a:endParaRPr lang="sv-SE"/>
          </a:p>
        </p:txBody>
      </p:sp>
      <p:sp>
        <p:nvSpPr>
          <p:cNvPr id="5" name="Platshållare för sidfot 4"/>
          <p:cNvSpPr>
            <a:spLocks noGrp="1"/>
          </p:cNvSpPr>
          <p:nvPr>
            <p:ph type="ftr" sz="quarter" idx="29"/>
          </p:nvPr>
        </p:nvSpPr>
        <p:spPr/>
        <p:txBody>
          <a:bodyPr/>
          <a:lstStyle/>
          <a:p>
            <a:endParaRPr lang="sv-SE"/>
          </a:p>
        </p:txBody>
      </p:sp>
      <p:sp>
        <p:nvSpPr>
          <p:cNvPr id="7" name="Platshållare för bildnummer 6"/>
          <p:cNvSpPr>
            <a:spLocks noGrp="1"/>
          </p:cNvSpPr>
          <p:nvPr>
            <p:ph type="sldNum" sz="quarter" idx="30"/>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250052635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p:bg>
      <p:bgPr>
        <a:solidFill>
          <a:srgbClr val="42176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sz="quarter" idx="15" hasCustomPrompt="1"/>
          </p:nvPr>
        </p:nvSpPr>
        <p:spPr>
          <a:xfrm>
            <a:off x="1305951" y="2433706"/>
            <a:ext cx="8640000" cy="3490845"/>
          </a:xfrm>
        </p:spPr>
        <p:txBody>
          <a:bodyPr anchor="ctr">
            <a:normAutofit/>
          </a:bodyPr>
          <a:lstStyle>
            <a:lvl1pPr marL="234945" indent="-234945">
              <a:buClr>
                <a:schemeClr val="accent3"/>
              </a:buClr>
              <a:buSzPct val="120000"/>
              <a:buFont typeface="Arial" panose="020B0604020202020204" pitchFamily="34" charset="0"/>
              <a:buChar char="•"/>
              <a:defRPr lang="sv-SE" sz="2133" b="0" kern="1200" baseline="0" dirty="0" smtClean="0">
                <a:solidFill>
                  <a:schemeClr val="tx1"/>
                </a:solidFill>
                <a:latin typeface="+mn-lt"/>
                <a:ea typeface="+mn-ea"/>
                <a:cs typeface="+mn-cs"/>
              </a:defRPr>
            </a:lvl1pPr>
            <a:lvl2pPr marL="478355" indent="-234945">
              <a:buClr>
                <a:schemeClr val="accent4"/>
              </a:buClr>
              <a:buFont typeface="Arial" panose="020B0604020202020204" pitchFamily="34" charset="0"/>
              <a:buChar char="•"/>
              <a:defRPr sz="1333" b="0"/>
            </a:lvl2pPr>
            <a:lvl3pPr marL="713300" indent="-243411">
              <a:buClr>
                <a:schemeClr val="tx1"/>
              </a:buClr>
              <a:buFont typeface="Arial" panose="020B0604020202020204" pitchFamily="34" charset="0"/>
              <a:buChar char="•"/>
              <a:defRPr sz="1333" b="0"/>
            </a:lvl3pPr>
            <a:lvl4pPr marL="956709" indent="-234945">
              <a:buFont typeface="Arial" panose="020B0604020202020204" pitchFamily="34" charset="0"/>
              <a:buChar char="•"/>
              <a:defRPr sz="1333" b="0"/>
            </a:lvl4pPr>
            <a:lvl5pPr marL="1191654" indent="-243411">
              <a:buClr>
                <a:schemeClr val="tx1"/>
              </a:buClr>
              <a:buFont typeface="Arial" panose="020B0604020202020204" pitchFamily="34" charset="0"/>
              <a:buChar char="•"/>
              <a:tabLst/>
              <a:defRPr sz="1333" b="0" baseline="0"/>
            </a:lvl5pPr>
          </a:lstStyle>
          <a:p>
            <a:pPr lvl="0"/>
            <a:r>
              <a:rPr lang="sv-SE" dirty="0"/>
              <a:t>Punktlista 01 16 pt (centreras på höjden)</a:t>
            </a:r>
          </a:p>
          <a:p>
            <a:pPr lvl="1"/>
            <a:r>
              <a:rPr lang="sv-SE" dirty="0"/>
              <a:t>Punktlista 02</a:t>
            </a:r>
          </a:p>
          <a:p>
            <a:pPr lvl="2"/>
            <a:r>
              <a:rPr lang="sv-SE" dirty="0"/>
              <a:t>Punktlista 03</a:t>
            </a:r>
          </a:p>
          <a:p>
            <a:pPr lvl="3"/>
            <a:r>
              <a:rPr lang="sv-SE" dirty="0"/>
              <a:t>Punktlista 04</a:t>
            </a:r>
          </a:p>
          <a:p>
            <a:pPr lvl="4"/>
            <a:r>
              <a:rPr lang="sv-SE" dirty="0"/>
              <a:t>Punktlista 05</a:t>
            </a:r>
          </a:p>
        </p:txBody>
      </p:sp>
      <p:sp>
        <p:nvSpPr>
          <p:cNvPr id="4" name="Rubrik 3"/>
          <p:cNvSpPr>
            <a:spLocks noGrp="1"/>
          </p:cNvSpPr>
          <p:nvPr>
            <p:ph type="title" hasCustomPrompt="1"/>
          </p:nvPr>
        </p:nvSpPr>
        <p:spPr>
          <a:xfrm>
            <a:off x="575734" y="1473705"/>
            <a:ext cx="11040533" cy="960000"/>
          </a:xfrm>
        </p:spPr>
        <p:txBody>
          <a:bodyPr/>
          <a:lstStyle>
            <a:lvl1pPr>
              <a:defRPr>
                <a:solidFill>
                  <a:schemeClr val="tx1"/>
                </a:solidFill>
              </a:defRPr>
            </a:lvl1pPr>
          </a:lstStyle>
          <a:p>
            <a:r>
              <a:rPr lang="sv-SE" dirty="0"/>
              <a:t>Underrubrik 24 pt, </a:t>
            </a:r>
            <a:br>
              <a:rPr lang="sv-SE" dirty="0"/>
            </a:br>
            <a:r>
              <a:rPr lang="sv-SE" dirty="0"/>
              <a:t>max 2 rader</a:t>
            </a:r>
          </a:p>
        </p:txBody>
      </p:sp>
      <p:sp>
        <p:nvSpPr>
          <p:cNvPr id="10" name="Platshållare för text 12"/>
          <p:cNvSpPr>
            <a:spLocks noGrp="1"/>
          </p:cNvSpPr>
          <p:nvPr>
            <p:ph type="body" sz="quarter" idx="10" hasCustomPrompt="1"/>
          </p:nvPr>
        </p:nvSpPr>
        <p:spPr>
          <a:xfrm>
            <a:off x="575734" y="691665"/>
            <a:ext cx="11040533" cy="768000"/>
          </a:xfrm>
          <a:prstGeom prst="rect">
            <a:avLst/>
          </a:prstGeom>
        </p:spPr>
        <p:txBody>
          <a:bodyPr/>
          <a:lstStyle>
            <a:lvl1pPr marL="0" indent="0" algn="l">
              <a:buNone/>
              <a:defRPr sz="3200"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2" name="Platshållare för datum 1"/>
          <p:cNvSpPr>
            <a:spLocks noGrp="1"/>
          </p:cNvSpPr>
          <p:nvPr>
            <p:ph type="dt" sz="half" idx="16"/>
          </p:nvPr>
        </p:nvSpPr>
        <p:spPr/>
        <p:txBody>
          <a:bodyPr/>
          <a:lstStyle/>
          <a:p>
            <a:fld id="{5B0CADB0-D930-4EAF-8138-FEF0ED7EFD2B}" type="datetimeFigureOut">
              <a:rPr lang="sv-SE" smtClean="0"/>
              <a:t>2022-11-14</a:t>
            </a:fld>
            <a:endParaRPr lang="sv-SE"/>
          </a:p>
        </p:txBody>
      </p:sp>
      <p:sp>
        <p:nvSpPr>
          <p:cNvPr id="5" name="Platshållare för sidfot 4"/>
          <p:cNvSpPr>
            <a:spLocks noGrp="1"/>
          </p:cNvSpPr>
          <p:nvPr>
            <p:ph type="ftr" sz="quarter" idx="17"/>
          </p:nvPr>
        </p:nvSpPr>
        <p:spPr/>
        <p:txBody>
          <a:bodyPr/>
          <a:lstStyle/>
          <a:p>
            <a:endParaRPr lang="sv-SE"/>
          </a:p>
        </p:txBody>
      </p:sp>
      <p:sp>
        <p:nvSpPr>
          <p:cNvPr id="6" name="Platshållare för bildnummer 5"/>
          <p:cNvSpPr>
            <a:spLocks noGrp="1"/>
          </p:cNvSpPr>
          <p:nvPr>
            <p:ph type="sldNum" sz="quarter" idx="18"/>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80949651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vit">
    <p:bg>
      <p:bgPr>
        <a:solidFill>
          <a:schemeClr val="tx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sz="quarter" idx="15" hasCustomPrompt="1"/>
          </p:nvPr>
        </p:nvSpPr>
        <p:spPr>
          <a:xfrm>
            <a:off x="1305951" y="2433706"/>
            <a:ext cx="8640000" cy="3490845"/>
          </a:xfrm>
        </p:spPr>
        <p:txBody>
          <a:bodyPr anchor="ctr">
            <a:normAutofit/>
          </a:bodyPr>
          <a:lstStyle>
            <a:lvl1pPr marL="234945" indent="-234945">
              <a:buClr>
                <a:schemeClr val="accent3"/>
              </a:buClr>
              <a:buSzPct val="120000"/>
              <a:buFont typeface="Arial" panose="020B0604020202020204" pitchFamily="34" charset="0"/>
              <a:buChar char="•"/>
              <a:defRPr lang="sv-SE" sz="2133" b="0" kern="1200" baseline="0" dirty="0" smtClean="0">
                <a:solidFill>
                  <a:schemeClr val="bg1"/>
                </a:solidFill>
                <a:latin typeface="+mn-lt"/>
                <a:ea typeface="+mn-ea"/>
                <a:cs typeface="+mn-cs"/>
              </a:defRPr>
            </a:lvl1pPr>
            <a:lvl2pPr marL="478355" indent="-234945">
              <a:buClr>
                <a:schemeClr val="accent4"/>
              </a:buClr>
              <a:buFont typeface="Arial" panose="020B0604020202020204" pitchFamily="34" charset="0"/>
              <a:buChar char="•"/>
              <a:defRPr sz="1333" b="0">
                <a:solidFill>
                  <a:schemeClr val="bg1"/>
                </a:solidFill>
              </a:defRPr>
            </a:lvl2pPr>
            <a:lvl3pPr marL="713300" indent="-243411">
              <a:buClrTx/>
              <a:buFont typeface="Arial" panose="020B0604020202020204" pitchFamily="34" charset="0"/>
              <a:buChar char="•"/>
              <a:defRPr sz="1333" b="0">
                <a:solidFill>
                  <a:schemeClr val="bg1"/>
                </a:solidFill>
              </a:defRPr>
            </a:lvl3pPr>
            <a:lvl4pPr marL="956709" indent="-234945">
              <a:buFont typeface="Arial" panose="020B0604020202020204" pitchFamily="34" charset="0"/>
              <a:buChar char="•"/>
              <a:defRPr sz="1333" b="0">
                <a:solidFill>
                  <a:schemeClr val="bg1"/>
                </a:solidFill>
              </a:defRPr>
            </a:lvl4pPr>
            <a:lvl5pPr marL="1176837" indent="-228594">
              <a:buClrTx/>
              <a:buFont typeface="Arial" panose="020B0604020202020204" pitchFamily="34" charset="0"/>
              <a:buChar char="•"/>
              <a:tabLst/>
              <a:defRPr sz="1333" b="0" baseline="0">
                <a:solidFill>
                  <a:schemeClr val="bg1"/>
                </a:solidFill>
              </a:defRPr>
            </a:lvl5pPr>
          </a:lstStyle>
          <a:p>
            <a:pPr lvl="0"/>
            <a:r>
              <a:rPr lang="sv-SE" dirty="0"/>
              <a:t>Punktlista 01 16 pt (centreras på höjden)</a:t>
            </a:r>
          </a:p>
          <a:p>
            <a:pPr lvl="1"/>
            <a:r>
              <a:rPr lang="sv-SE" dirty="0"/>
              <a:t>Punktlista 02</a:t>
            </a:r>
          </a:p>
          <a:p>
            <a:pPr lvl="2"/>
            <a:r>
              <a:rPr lang="sv-SE" dirty="0"/>
              <a:t>Punktlista 03</a:t>
            </a:r>
          </a:p>
          <a:p>
            <a:pPr lvl="3"/>
            <a:r>
              <a:rPr lang="sv-SE" dirty="0"/>
              <a:t>Punktlista 04</a:t>
            </a:r>
          </a:p>
          <a:p>
            <a:pPr lvl="4"/>
            <a:r>
              <a:rPr lang="sv-SE" dirty="0"/>
              <a:t>	Punktlista 05</a:t>
            </a:r>
          </a:p>
        </p:txBody>
      </p:sp>
      <p:sp>
        <p:nvSpPr>
          <p:cNvPr id="4" name="Rubrik 3"/>
          <p:cNvSpPr>
            <a:spLocks noGrp="1"/>
          </p:cNvSpPr>
          <p:nvPr>
            <p:ph type="title" hasCustomPrompt="1"/>
          </p:nvPr>
        </p:nvSpPr>
        <p:spPr>
          <a:xfrm>
            <a:off x="575734" y="1473705"/>
            <a:ext cx="11040533" cy="960000"/>
          </a:xfrm>
        </p:spPr>
        <p:txBody>
          <a:bodyPr/>
          <a:lstStyle>
            <a:lvl1pPr>
              <a:defRPr>
                <a:solidFill>
                  <a:srgbClr val="421761"/>
                </a:solidFill>
              </a:defRPr>
            </a:lvl1pPr>
          </a:lstStyle>
          <a:p>
            <a:r>
              <a:rPr lang="sv-SE" dirty="0"/>
              <a:t>Underrubrik 24 pt, </a:t>
            </a:r>
            <a:br>
              <a:rPr lang="sv-SE" dirty="0"/>
            </a:br>
            <a:r>
              <a:rPr lang="sv-SE" dirty="0"/>
              <a:t>max 2 rader</a:t>
            </a:r>
          </a:p>
        </p:txBody>
      </p:sp>
      <p:sp>
        <p:nvSpPr>
          <p:cNvPr id="10" name="Platshållare för text 12"/>
          <p:cNvSpPr>
            <a:spLocks noGrp="1"/>
          </p:cNvSpPr>
          <p:nvPr>
            <p:ph type="body" sz="quarter" idx="10" hasCustomPrompt="1"/>
          </p:nvPr>
        </p:nvSpPr>
        <p:spPr>
          <a:xfrm>
            <a:off x="575734" y="691665"/>
            <a:ext cx="11040533"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11" name="Platshållare för datum 10"/>
          <p:cNvSpPr>
            <a:spLocks noGrp="1"/>
          </p:cNvSpPr>
          <p:nvPr>
            <p:ph type="dt" sz="half" idx="16"/>
          </p:nvPr>
        </p:nvSpPr>
        <p:spPr/>
        <p:txBody>
          <a:bodyPr/>
          <a:lstStyle/>
          <a:p>
            <a:fld id="{5B0CADB0-D930-4EAF-8138-FEF0ED7EFD2B}" type="datetimeFigureOut">
              <a:rPr lang="sv-SE" smtClean="0"/>
              <a:t>2022-11-14</a:t>
            </a:fld>
            <a:endParaRPr lang="sv-SE"/>
          </a:p>
        </p:txBody>
      </p:sp>
      <p:sp>
        <p:nvSpPr>
          <p:cNvPr id="12" name="Platshållare för sidfot 11"/>
          <p:cNvSpPr>
            <a:spLocks noGrp="1"/>
          </p:cNvSpPr>
          <p:nvPr>
            <p:ph type="ftr" sz="quarter" idx="17"/>
          </p:nvPr>
        </p:nvSpPr>
        <p:spPr>
          <a:xfrm>
            <a:off x="239184" y="211665"/>
            <a:ext cx="4705349" cy="480000"/>
          </a:xfrm>
        </p:spPr>
        <p:txBody>
          <a:bodyPr/>
          <a:lstStyle>
            <a:lvl1pPr>
              <a:defRPr>
                <a:solidFill>
                  <a:schemeClr val="bg1"/>
                </a:solidFill>
              </a:defRPr>
            </a:lvl1pPr>
          </a:lstStyle>
          <a:p>
            <a:endParaRPr lang="sv-SE"/>
          </a:p>
        </p:txBody>
      </p:sp>
      <p:sp>
        <p:nvSpPr>
          <p:cNvPr id="13" name="Platshållare för bildnummer 12"/>
          <p:cNvSpPr>
            <a:spLocks noGrp="1"/>
          </p:cNvSpPr>
          <p:nvPr>
            <p:ph type="sldNum" sz="quarter" idx="18"/>
          </p:nvPr>
        </p:nvSpPr>
        <p:spPr/>
        <p:txBody>
          <a:bodyPr/>
          <a:lstStyle>
            <a:lvl1pPr>
              <a:defRPr>
                <a:solidFill>
                  <a:schemeClr val="bg1"/>
                </a:solidFill>
              </a:defRPr>
            </a:lvl1pPr>
          </a:lstStyle>
          <a:p>
            <a:fld id="{379996A0-856E-4291-9A5A-5F33141381EF}" type="slidenum">
              <a:rPr lang="sv-SE" smtClean="0"/>
              <a:t>‹#›</a:t>
            </a:fld>
            <a:endParaRPr lang="sv-SE"/>
          </a:p>
        </p:txBody>
      </p:sp>
      <p:sp>
        <p:nvSpPr>
          <p:cNvPr id="17" name="textruta 16"/>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bg1"/>
                </a:solidFill>
                <a:latin typeface="+mj-lt"/>
              </a:rPr>
              <a:t>Vi gör studier möjligt.</a:t>
            </a:r>
          </a:p>
          <a:p>
            <a:pPr algn="l"/>
            <a:r>
              <a:rPr lang="sv-SE" sz="800" b="0" dirty="0" err="1">
                <a:solidFill>
                  <a:schemeClr val="bg1"/>
                </a:solidFill>
                <a:latin typeface="+mj-lt"/>
              </a:rPr>
              <a:t>csn.se</a:t>
            </a:r>
            <a:endParaRPr lang="sv-SE" sz="800" b="0" dirty="0">
              <a:solidFill>
                <a:schemeClr val="bg1"/>
              </a:solidFill>
              <a:latin typeface="+mj-lt"/>
            </a:endParaRPr>
          </a:p>
        </p:txBody>
      </p:sp>
      <p:sp>
        <p:nvSpPr>
          <p:cNvPr id="9" name="textruta 8"/>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bg1"/>
                </a:solidFill>
                <a:latin typeface="+mj-lt"/>
              </a:rPr>
              <a:t>Vi gör studier möjligt.</a:t>
            </a:r>
          </a:p>
          <a:p>
            <a:pPr algn="l"/>
            <a:r>
              <a:rPr lang="sv-SE" sz="800" b="0" dirty="0" err="1">
                <a:solidFill>
                  <a:schemeClr val="bg1"/>
                </a:solidFill>
                <a:latin typeface="+mj-lt"/>
              </a:rPr>
              <a:t>csn.se</a:t>
            </a:r>
            <a:endParaRPr lang="sv-SE" sz="800" b="0" dirty="0">
              <a:solidFill>
                <a:schemeClr val="bg1"/>
              </a:solidFill>
              <a:latin typeface="+mj-lt"/>
            </a:endParaRPr>
          </a:p>
        </p:txBody>
      </p:sp>
    </p:spTree>
    <p:extLst>
      <p:ext uri="{BB962C8B-B14F-4D97-AF65-F5344CB8AC3E}">
        <p14:creationId xmlns:p14="http://schemas.microsoft.com/office/powerpoint/2010/main" val="83070290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734" y="1473707"/>
            <a:ext cx="11040533" cy="960000"/>
          </a:xfrm>
        </p:spPr>
        <p:txBody>
          <a:bodyPr/>
          <a:lstStyle>
            <a:lvl1pPr>
              <a:defRPr/>
            </a:lvl1pPr>
          </a:lstStyle>
          <a:p>
            <a:r>
              <a:rPr lang="sv-SE" dirty="0"/>
              <a:t>Underrubrik 24 pt</a:t>
            </a:r>
          </a:p>
        </p:txBody>
      </p:sp>
      <p:sp>
        <p:nvSpPr>
          <p:cNvPr id="7" name="Platshållare för innehåll 6"/>
          <p:cNvSpPr>
            <a:spLocks noGrp="1"/>
          </p:cNvSpPr>
          <p:nvPr>
            <p:ph sz="quarter" idx="13" hasCustomPrompt="1"/>
          </p:nvPr>
        </p:nvSpPr>
        <p:spPr>
          <a:xfrm>
            <a:off x="575734" y="2433707"/>
            <a:ext cx="11040533" cy="3490844"/>
          </a:xfrm>
        </p:spPr>
        <p:txBody>
          <a:bodyPr/>
          <a:lstStyle>
            <a:lvl1pPr>
              <a:defRPr/>
            </a:lvl1pPr>
          </a:lstStyle>
          <a:p>
            <a:pPr lvl="0"/>
            <a:r>
              <a:rPr lang="sv-SE" dirty="0"/>
              <a:t>Punktlista eller brödtext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12"/>
          <p:cNvSpPr>
            <a:spLocks noGrp="1"/>
          </p:cNvSpPr>
          <p:nvPr>
            <p:ph type="body" sz="quarter" idx="14" hasCustomPrompt="1"/>
          </p:nvPr>
        </p:nvSpPr>
        <p:spPr>
          <a:xfrm>
            <a:off x="575734" y="691665"/>
            <a:ext cx="11040533"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6" name="Platshållare för datum 5"/>
          <p:cNvSpPr>
            <a:spLocks noGrp="1"/>
          </p:cNvSpPr>
          <p:nvPr>
            <p:ph type="dt" sz="half" idx="15"/>
          </p:nvPr>
        </p:nvSpPr>
        <p:spPr/>
        <p:txBody>
          <a:bodyPr/>
          <a:lstStyle/>
          <a:p>
            <a:fld id="{5B0CADB0-D930-4EAF-8138-FEF0ED7EFD2B}" type="datetimeFigureOut">
              <a:rPr lang="sv-SE" smtClean="0"/>
              <a:t>2022-11-14</a:t>
            </a:fld>
            <a:endParaRPr lang="sv-SE"/>
          </a:p>
        </p:txBody>
      </p:sp>
      <p:sp>
        <p:nvSpPr>
          <p:cNvPr id="9" name="Platshållare för sidfot 8"/>
          <p:cNvSpPr>
            <a:spLocks noGrp="1"/>
          </p:cNvSpPr>
          <p:nvPr>
            <p:ph type="ftr" sz="quarter" idx="16"/>
          </p:nvPr>
        </p:nvSpPr>
        <p:spPr/>
        <p:txBody>
          <a:bodyPr/>
          <a:lstStyle/>
          <a:p>
            <a:endParaRPr lang="sv-SE"/>
          </a:p>
        </p:txBody>
      </p:sp>
      <p:sp>
        <p:nvSpPr>
          <p:cNvPr id="10" name="Platshållare för bildnummer 9"/>
          <p:cNvSpPr>
            <a:spLocks noGrp="1"/>
          </p:cNvSpPr>
          <p:nvPr>
            <p:ph type="sldNum" sz="quarter" idx="17"/>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980944739"/>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apitel">
    <p:bg>
      <p:bgPr>
        <a:solidFill>
          <a:srgbClr val="421761"/>
        </a:solidFill>
        <a:effectLst/>
      </p:bgPr>
    </p:bg>
    <p:spTree>
      <p:nvGrpSpPr>
        <p:cNvPr id="1" name=""/>
        <p:cNvGrpSpPr/>
        <p:nvPr/>
      </p:nvGrpSpPr>
      <p:grpSpPr>
        <a:xfrm>
          <a:off x="0" y="0"/>
          <a:ext cx="0" cy="0"/>
          <a:chOff x="0" y="0"/>
          <a:chExt cx="0" cy="0"/>
        </a:xfrm>
      </p:grpSpPr>
      <p:sp>
        <p:nvSpPr>
          <p:cNvPr id="9" name="Rubrik 8"/>
          <p:cNvSpPr>
            <a:spLocks noGrp="1"/>
          </p:cNvSpPr>
          <p:nvPr>
            <p:ph type="title" hasCustomPrompt="1"/>
          </p:nvPr>
        </p:nvSpPr>
        <p:spPr>
          <a:xfrm>
            <a:off x="2020357" y="2674737"/>
            <a:ext cx="8208000" cy="1104000"/>
          </a:xfrm>
        </p:spPr>
        <p:txBody>
          <a:bodyPr vert="horz" wrap="square" lIns="0" tIns="0" rIns="0" bIns="0" rtlCol="0" anchor="ctr" anchorCtr="0">
            <a:normAutofit/>
          </a:bodyPr>
          <a:lstStyle>
            <a:lvl1pPr algn="ctr">
              <a:defRPr lang="sv-SE" sz="6400">
                <a:solidFill>
                  <a:schemeClr val="accent4"/>
                </a:solidFill>
                <a:ea typeface="+mn-ea"/>
                <a:cs typeface="+mn-cs"/>
              </a:defRPr>
            </a:lvl1pPr>
          </a:lstStyle>
          <a:p>
            <a:pPr lvl="0"/>
            <a:r>
              <a:rPr lang="sv-SE" dirty="0"/>
              <a:t>Kapitel-/Pausbild</a:t>
            </a:r>
          </a:p>
        </p:txBody>
      </p:sp>
      <p:sp>
        <p:nvSpPr>
          <p:cNvPr id="2" name="Platshållare för datum 1"/>
          <p:cNvSpPr>
            <a:spLocks noGrp="1"/>
          </p:cNvSpPr>
          <p:nvPr>
            <p:ph type="dt" sz="half" idx="10"/>
          </p:nvPr>
        </p:nvSpPr>
        <p:spPr/>
        <p:txBody>
          <a:bodyPr/>
          <a:lstStyle/>
          <a:p>
            <a:fld id="{5B0CADB0-D930-4EAF-8138-FEF0ED7EFD2B}" type="datetimeFigureOut">
              <a:rPr lang="sv-SE" smtClean="0"/>
              <a:t>2022-11-14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2197958799"/>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unkter pilar animerad">
    <p:bg>
      <p:bgPr>
        <a:solidFill>
          <a:srgbClr val="421761"/>
        </a:solidFill>
        <a:effectLst/>
      </p:bgPr>
    </p:bg>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2075843" y="1115535"/>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09" y="2842169"/>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4514243" y="4517223"/>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grpSp>
        <p:nvGrpSpPr>
          <p:cNvPr id="22" name="Group 13"/>
          <p:cNvGrpSpPr>
            <a:grpSpLocks noChangeAspect="1"/>
          </p:cNvGrpSpPr>
          <p:nvPr/>
        </p:nvGrpSpPr>
        <p:grpSpPr bwMode="auto">
          <a:xfrm>
            <a:off x="-101599" y="2664884"/>
            <a:ext cx="3198284" cy="755649"/>
            <a:chOff x="-48" y="1259"/>
            <a:chExt cx="1511" cy="357"/>
          </a:xfrm>
        </p:grpSpPr>
        <p:sp>
          <p:nvSpPr>
            <p:cNvPr id="24"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1301751" y="938249"/>
            <a:ext cx="3200400" cy="755651"/>
            <a:chOff x="-615" y="439"/>
            <a:chExt cx="1512" cy="357"/>
          </a:xfrm>
        </p:grpSpPr>
        <p:sp>
          <p:nvSpPr>
            <p:cNvPr id="32"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9" name="Grupp 38"/>
          <p:cNvGrpSpPr/>
          <p:nvPr/>
        </p:nvGrpSpPr>
        <p:grpSpPr>
          <a:xfrm>
            <a:off x="-191559" y="4339936"/>
            <a:ext cx="4524380" cy="755651"/>
            <a:chOff x="-143670" y="3254952"/>
            <a:chExt cx="3393285" cy="566738"/>
          </a:xfrm>
        </p:grpSpPr>
        <p:sp>
          <p:nvSpPr>
            <p:cNvPr id="12"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3"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4"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0"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1"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8"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41" name="Platshållare för text 40"/>
          <p:cNvSpPr>
            <a:spLocks noGrp="1"/>
          </p:cNvSpPr>
          <p:nvPr>
            <p:ph type="body" sz="quarter" idx="22" hasCustomPrompt="1"/>
          </p:nvPr>
        </p:nvSpPr>
        <p:spPr>
          <a:xfrm>
            <a:off x="2075841" y="1596248"/>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3" hasCustomPrompt="1"/>
          </p:nvPr>
        </p:nvSpPr>
        <p:spPr>
          <a:xfrm>
            <a:off x="3282208" y="3323401"/>
            <a:ext cx="5760000" cy="864000"/>
          </a:xfrm>
        </p:spPr>
        <p:txBody>
          <a:bodyPr/>
          <a:lstStyle>
            <a:lvl1pPr>
              <a:defRPr/>
            </a:lvl1pPr>
          </a:lstStyle>
          <a:p>
            <a:pPr lvl="0"/>
            <a:r>
              <a:rPr lang="sv-SE" dirty="0"/>
              <a:t>Punktlista eller brödtext</a:t>
            </a:r>
          </a:p>
        </p:txBody>
      </p:sp>
      <p:sp>
        <p:nvSpPr>
          <p:cNvPr id="45" name="Platshållare för text 44"/>
          <p:cNvSpPr>
            <a:spLocks noGrp="1"/>
          </p:cNvSpPr>
          <p:nvPr>
            <p:ph type="body" sz="quarter" idx="24" hasCustomPrompt="1"/>
          </p:nvPr>
        </p:nvSpPr>
        <p:spPr>
          <a:xfrm>
            <a:off x="4514243" y="4999832"/>
            <a:ext cx="5760000" cy="864000"/>
          </a:xfrm>
        </p:spPr>
        <p:txBody>
          <a:bodyPr/>
          <a:lstStyle>
            <a:lvl1pPr>
              <a:defRPr/>
            </a:lvl1pPr>
          </a:lstStyle>
          <a:p>
            <a:pPr lvl="0"/>
            <a:r>
              <a:rPr lang="sv-SE" dirty="0"/>
              <a:t>Punktlista eller brödtext</a:t>
            </a:r>
          </a:p>
        </p:txBody>
      </p:sp>
      <p:sp>
        <p:nvSpPr>
          <p:cNvPr id="2" name="Platshållare för datum 1"/>
          <p:cNvSpPr>
            <a:spLocks noGrp="1"/>
          </p:cNvSpPr>
          <p:nvPr>
            <p:ph type="dt" sz="half" idx="25"/>
          </p:nvPr>
        </p:nvSpPr>
        <p:spPr/>
        <p:txBody>
          <a:bodyPr/>
          <a:lstStyle/>
          <a:p>
            <a:fld id="{5B0CADB0-D930-4EAF-8138-FEF0ED7EFD2B}" type="datetimeFigureOut">
              <a:rPr lang="sv-SE" smtClean="0"/>
              <a:t>2022-11-14</a:t>
            </a:fld>
            <a:endParaRPr lang="sv-SE"/>
          </a:p>
        </p:txBody>
      </p:sp>
      <p:sp>
        <p:nvSpPr>
          <p:cNvPr id="3" name="Platshållare för sidfot 2"/>
          <p:cNvSpPr>
            <a:spLocks noGrp="1"/>
          </p:cNvSpPr>
          <p:nvPr>
            <p:ph type="ftr" sz="quarter" idx="26"/>
          </p:nvPr>
        </p:nvSpPr>
        <p:spPr/>
        <p:txBody>
          <a:bodyPr/>
          <a:lstStyle/>
          <a:p>
            <a:endParaRPr lang="sv-SE"/>
          </a:p>
        </p:txBody>
      </p:sp>
      <p:sp>
        <p:nvSpPr>
          <p:cNvPr id="4" name="Platshållare för bildnummer 3"/>
          <p:cNvSpPr>
            <a:spLocks noGrp="1"/>
          </p:cNvSpPr>
          <p:nvPr>
            <p:ph type="sldNum" sz="quarter" idx="27"/>
          </p:nvPr>
        </p:nvSpPr>
        <p:spPr/>
        <p:txBody>
          <a:bodyPr/>
          <a:lstStyle/>
          <a:p>
            <a:fld id="{379996A0-856E-4291-9A5A-5F33141381EF}" type="slidenum">
              <a:rPr lang="sv-SE" smtClean="0"/>
              <a:t>‹#›</a:t>
            </a:fld>
            <a:endParaRPr lang="sv-SE"/>
          </a:p>
        </p:txBody>
      </p:sp>
      <p:grpSp>
        <p:nvGrpSpPr>
          <p:cNvPr id="40" name="Group 13"/>
          <p:cNvGrpSpPr>
            <a:grpSpLocks noChangeAspect="1"/>
          </p:cNvGrpSpPr>
          <p:nvPr/>
        </p:nvGrpSpPr>
        <p:grpSpPr bwMode="auto">
          <a:xfrm>
            <a:off x="-101599" y="2664884"/>
            <a:ext cx="3198284" cy="755649"/>
            <a:chOff x="-48" y="1259"/>
            <a:chExt cx="1511" cy="357"/>
          </a:xfrm>
        </p:grpSpPr>
        <p:sp>
          <p:nvSpPr>
            <p:cNvPr id="42"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0" name="Group 22"/>
          <p:cNvGrpSpPr>
            <a:grpSpLocks noChangeAspect="1"/>
          </p:cNvGrpSpPr>
          <p:nvPr/>
        </p:nvGrpSpPr>
        <p:grpSpPr bwMode="auto">
          <a:xfrm>
            <a:off x="-1301751" y="938249"/>
            <a:ext cx="3200400" cy="755651"/>
            <a:chOff x="-615" y="439"/>
            <a:chExt cx="1512" cy="357"/>
          </a:xfrm>
        </p:grpSpPr>
        <p:sp>
          <p:nvSpPr>
            <p:cNvPr id="51"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5"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6"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7" name="Grupp 56"/>
          <p:cNvGrpSpPr/>
          <p:nvPr/>
        </p:nvGrpSpPr>
        <p:grpSpPr>
          <a:xfrm>
            <a:off x="-191559" y="4339936"/>
            <a:ext cx="4524380" cy="755651"/>
            <a:chOff x="-143670" y="3254952"/>
            <a:chExt cx="3393285" cy="566738"/>
          </a:xfrm>
        </p:grpSpPr>
        <p:sp>
          <p:nvSpPr>
            <p:cNvPr id="58"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2"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3"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4"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31140966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xEl>
                                              <p:pRg st="0" end="0"/>
                                            </p:txEl>
                                          </p:spTgt>
                                        </p:tgtEl>
                                        <p:attrNameLst>
                                          <p:attrName>style.visibility</p:attrName>
                                        </p:attrNameLst>
                                      </p:cBhvr>
                                      <p:to>
                                        <p:strVal val="visible"/>
                                      </p:to>
                                    </p:set>
                                    <p:animEffect transition="in" filter="fade">
                                      <p:cBhvr>
                                        <p:cTn id="13" dur="500"/>
                                        <p:tgtEl>
                                          <p:spTgt spid="4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xEl>
                                              <p:pRg st="0" end="0"/>
                                            </p:txEl>
                                          </p:spTgt>
                                        </p:tgtEl>
                                        <p:attrNameLst>
                                          <p:attrName>style.visibility</p:attrName>
                                        </p:attrNameLst>
                                      </p:cBhvr>
                                      <p:to>
                                        <p:strVal val="visible"/>
                                      </p:to>
                                    </p:set>
                                    <p:animEffect transition="in" filter="fade">
                                      <p:cBhvr>
                                        <p:cTn id="24" dur="500"/>
                                        <p:tgtEl>
                                          <p:spTgt spid="4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
                                            <p:txEl>
                                              <p:pRg st="0" end="0"/>
                                            </p:txEl>
                                          </p:spTgt>
                                        </p:tgtEl>
                                        <p:attrNameLst>
                                          <p:attrName>style.visibility</p:attrName>
                                        </p:attrNameLst>
                                      </p:cBhvr>
                                      <p:to>
                                        <p:strVal val="visible"/>
                                      </p:to>
                                    </p:set>
                                    <p:animEffect transition="in" filter="fade">
                                      <p:cBhvr>
                                        <p:cTn id="35" dur="500"/>
                                        <p:tgtEl>
                                          <p:spTgt spid="4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unkter pilar vit animerad">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3282213" y="9802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13" y="272766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3282213" y="43838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grpSp>
        <p:nvGrpSpPr>
          <p:cNvPr id="2" name="Group 4"/>
          <p:cNvGrpSpPr>
            <a:grpSpLocks noChangeAspect="1"/>
          </p:cNvGrpSpPr>
          <p:nvPr/>
        </p:nvGrpSpPr>
        <p:grpSpPr bwMode="auto">
          <a:xfrm>
            <a:off x="-201083" y="825331"/>
            <a:ext cx="3198284" cy="755651"/>
            <a:chOff x="-95" y="439"/>
            <a:chExt cx="1511" cy="357"/>
          </a:xfrm>
        </p:grpSpPr>
        <p:sp>
          <p:nvSpPr>
            <p:cNvPr id="9"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0"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1"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2"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7"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22" name="Group 13"/>
          <p:cNvGrpSpPr>
            <a:grpSpLocks noChangeAspect="1"/>
          </p:cNvGrpSpPr>
          <p:nvPr/>
        </p:nvGrpSpPr>
        <p:grpSpPr bwMode="auto">
          <a:xfrm>
            <a:off x="-110067" y="2572711"/>
            <a:ext cx="3200400" cy="755651"/>
            <a:chOff x="-52" y="1282"/>
            <a:chExt cx="1512" cy="357"/>
          </a:xfrm>
        </p:grpSpPr>
        <p:sp>
          <p:nvSpPr>
            <p:cNvPr id="24"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205317" y="4228931"/>
            <a:ext cx="3198284" cy="755651"/>
            <a:chOff x="-97" y="2047"/>
            <a:chExt cx="1511" cy="357"/>
          </a:xfrm>
        </p:grpSpPr>
        <p:sp>
          <p:nvSpPr>
            <p:cNvPr id="32"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39" name="Platshållare för text 38"/>
          <p:cNvSpPr>
            <a:spLocks noGrp="1"/>
          </p:cNvSpPr>
          <p:nvPr>
            <p:ph type="body" sz="quarter" idx="22" hasCustomPrompt="1"/>
          </p:nvPr>
        </p:nvSpPr>
        <p:spPr>
          <a:xfrm>
            <a:off x="3282212" y="1459039"/>
            <a:ext cx="5760000" cy="864000"/>
          </a:xfrm>
        </p:spPr>
        <p:txBody>
          <a:bodyPr/>
          <a:lstStyle>
            <a:lvl1pPr>
              <a:defRPr/>
            </a:lvl1pPr>
          </a:lstStyle>
          <a:p>
            <a:pPr lvl="0"/>
            <a:r>
              <a:rPr lang="sv-SE" dirty="0"/>
              <a:t>Punktlista eller brödtext</a:t>
            </a:r>
          </a:p>
        </p:txBody>
      </p:sp>
      <p:sp>
        <p:nvSpPr>
          <p:cNvPr id="41" name="Platshållare för text 40"/>
          <p:cNvSpPr>
            <a:spLocks noGrp="1"/>
          </p:cNvSpPr>
          <p:nvPr>
            <p:ph type="body" sz="quarter" idx="23" hasCustomPrompt="1"/>
          </p:nvPr>
        </p:nvSpPr>
        <p:spPr>
          <a:xfrm>
            <a:off x="3282213" y="3207997"/>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4" hasCustomPrompt="1"/>
          </p:nvPr>
        </p:nvSpPr>
        <p:spPr>
          <a:xfrm>
            <a:off x="3282213" y="4862893"/>
            <a:ext cx="5760000" cy="864000"/>
          </a:xfrm>
        </p:spPr>
        <p:txBody>
          <a:bodyPr/>
          <a:lstStyle>
            <a:lvl1pPr>
              <a:defRPr/>
            </a:lvl1pPr>
          </a:lstStyle>
          <a:p>
            <a:pPr lvl="0"/>
            <a:r>
              <a:rPr lang="sv-SE" dirty="0"/>
              <a:t>Punktlista eller brödtext</a:t>
            </a:r>
          </a:p>
        </p:txBody>
      </p:sp>
      <p:sp>
        <p:nvSpPr>
          <p:cNvPr id="3" name="Platshållare för datum 2"/>
          <p:cNvSpPr>
            <a:spLocks noGrp="1"/>
          </p:cNvSpPr>
          <p:nvPr>
            <p:ph type="dt" sz="half" idx="25"/>
          </p:nvPr>
        </p:nvSpPr>
        <p:spPr/>
        <p:txBody>
          <a:bodyPr/>
          <a:lstStyle/>
          <a:p>
            <a:fld id="{5B0CADB0-D930-4EAF-8138-FEF0ED7EFD2B}" type="datetimeFigureOut">
              <a:rPr lang="sv-SE" smtClean="0"/>
              <a:t>2022-11-14</a:t>
            </a:fld>
            <a:endParaRPr lang="sv-SE"/>
          </a:p>
        </p:txBody>
      </p:sp>
      <p:sp>
        <p:nvSpPr>
          <p:cNvPr id="4" name="Platshållare för sidfot 3"/>
          <p:cNvSpPr>
            <a:spLocks noGrp="1"/>
          </p:cNvSpPr>
          <p:nvPr>
            <p:ph type="ftr" sz="quarter" idx="26"/>
          </p:nvPr>
        </p:nvSpPr>
        <p:spPr/>
        <p:txBody>
          <a:bodyPr/>
          <a:lstStyle/>
          <a:p>
            <a:endParaRPr lang="sv-SE"/>
          </a:p>
        </p:txBody>
      </p:sp>
      <p:sp>
        <p:nvSpPr>
          <p:cNvPr id="6" name="Platshållare för bildnummer 5"/>
          <p:cNvSpPr>
            <a:spLocks noGrp="1"/>
          </p:cNvSpPr>
          <p:nvPr>
            <p:ph type="sldNum" sz="quarter" idx="27"/>
          </p:nvPr>
        </p:nvSpPr>
        <p:spPr/>
        <p:txBody>
          <a:bodyPr/>
          <a:lstStyle/>
          <a:p>
            <a:fld id="{379996A0-856E-4291-9A5A-5F33141381EF}" type="slidenum">
              <a:rPr lang="sv-SE" smtClean="0"/>
              <a:t>‹#›</a:t>
            </a:fld>
            <a:endParaRPr lang="sv-SE"/>
          </a:p>
        </p:txBody>
      </p:sp>
      <p:grpSp>
        <p:nvGrpSpPr>
          <p:cNvPr id="38" name="Group 4"/>
          <p:cNvGrpSpPr>
            <a:grpSpLocks noChangeAspect="1"/>
          </p:cNvGrpSpPr>
          <p:nvPr/>
        </p:nvGrpSpPr>
        <p:grpSpPr bwMode="auto">
          <a:xfrm>
            <a:off x="-201083" y="825331"/>
            <a:ext cx="3198284" cy="755651"/>
            <a:chOff x="-95" y="439"/>
            <a:chExt cx="1511" cy="357"/>
          </a:xfrm>
        </p:grpSpPr>
        <p:sp>
          <p:nvSpPr>
            <p:cNvPr id="40"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2"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5"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48" name="Group 13"/>
          <p:cNvGrpSpPr>
            <a:grpSpLocks noChangeAspect="1"/>
          </p:cNvGrpSpPr>
          <p:nvPr/>
        </p:nvGrpSpPr>
        <p:grpSpPr bwMode="auto">
          <a:xfrm>
            <a:off x="-110067" y="2572711"/>
            <a:ext cx="3200400" cy="755651"/>
            <a:chOff x="-52" y="1282"/>
            <a:chExt cx="1512" cy="357"/>
          </a:xfrm>
        </p:grpSpPr>
        <p:sp>
          <p:nvSpPr>
            <p:cNvPr id="49"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0"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1"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5" name="Group 22"/>
          <p:cNvGrpSpPr>
            <a:grpSpLocks noChangeAspect="1"/>
          </p:cNvGrpSpPr>
          <p:nvPr/>
        </p:nvGrpSpPr>
        <p:grpSpPr bwMode="auto">
          <a:xfrm>
            <a:off x="-205317" y="4228931"/>
            <a:ext cx="3198284" cy="755651"/>
            <a:chOff x="-97" y="2047"/>
            <a:chExt cx="1511" cy="357"/>
          </a:xfrm>
        </p:grpSpPr>
        <p:sp>
          <p:nvSpPr>
            <p:cNvPr id="56"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7"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8"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57908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Effect transition="in" filter="fade">
                                      <p:cBhvr>
                                        <p:cTn id="13" dur="500"/>
                                        <p:tgtEl>
                                          <p:spTgt spid="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xEl>
                                              <p:pRg st="0" end="0"/>
                                            </p:txEl>
                                          </p:spTgt>
                                        </p:tgtEl>
                                        <p:attrNameLst>
                                          <p:attrName>style.visibility</p:attrName>
                                        </p:attrNameLst>
                                      </p:cBhvr>
                                      <p:to>
                                        <p:strVal val="visible"/>
                                      </p:to>
                                    </p:set>
                                    <p:animEffect transition="in" filter="fade">
                                      <p:cBhvr>
                                        <p:cTn id="24" dur="500"/>
                                        <p:tgtEl>
                                          <p:spTgt spid="4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xEl>
                                              <p:pRg st="0" end="0"/>
                                            </p:txEl>
                                          </p:spTgt>
                                        </p:tgtEl>
                                        <p:attrNameLst>
                                          <p:attrName>style.visibility</p:attrName>
                                        </p:attrNameLst>
                                      </p:cBhvr>
                                      <p:to>
                                        <p:strVal val="visible"/>
                                      </p:to>
                                    </p:set>
                                    <p:animEffect transition="in" filter="fade">
                                      <p:cBhvr>
                                        <p:cTn id="35" dur="500"/>
                                        <p:tgtEl>
                                          <p:spTgt spid="43">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unkter pilar">
    <p:bg>
      <p:bgPr>
        <a:solidFill>
          <a:srgbClr val="421761"/>
        </a:solidFill>
        <a:effectLst/>
      </p:bgPr>
    </p:bg>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2075843" y="1115535"/>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09" y="2842169"/>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4514243" y="4517223"/>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latin typeface="+mj-lt"/>
              </a:defRPr>
            </a:lvl1pPr>
          </a:lstStyle>
          <a:p>
            <a:pPr lvl="0"/>
            <a:r>
              <a:rPr lang="sv-SE" dirty="0"/>
              <a:t>Rubrik 20 pt</a:t>
            </a:r>
          </a:p>
        </p:txBody>
      </p:sp>
      <p:grpSp>
        <p:nvGrpSpPr>
          <p:cNvPr id="22" name="Group 13"/>
          <p:cNvGrpSpPr>
            <a:grpSpLocks noChangeAspect="1"/>
          </p:cNvGrpSpPr>
          <p:nvPr/>
        </p:nvGrpSpPr>
        <p:grpSpPr bwMode="auto">
          <a:xfrm>
            <a:off x="-101599" y="2664884"/>
            <a:ext cx="3198284" cy="755649"/>
            <a:chOff x="-48" y="1259"/>
            <a:chExt cx="1511" cy="357"/>
          </a:xfrm>
        </p:grpSpPr>
        <p:sp>
          <p:nvSpPr>
            <p:cNvPr id="24"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1301751" y="938249"/>
            <a:ext cx="3200400" cy="755651"/>
            <a:chOff x="-615" y="439"/>
            <a:chExt cx="1512" cy="357"/>
          </a:xfrm>
        </p:grpSpPr>
        <p:sp>
          <p:nvSpPr>
            <p:cNvPr id="32"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9" name="Grupp 38"/>
          <p:cNvGrpSpPr/>
          <p:nvPr/>
        </p:nvGrpSpPr>
        <p:grpSpPr>
          <a:xfrm>
            <a:off x="-191559" y="4339936"/>
            <a:ext cx="4524380" cy="755651"/>
            <a:chOff x="-143670" y="3254952"/>
            <a:chExt cx="3393285" cy="566738"/>
          </a:xfrm>
        </p:grpSpPr>
        <p:sp>
          <p:nvSpPr>
            <p:cNvPr id="12"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3"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4"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0"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1"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8"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41" name="Platshållare för text 40"/>
          <p:cNvSpPr>
            <a:spLocks noGrp="1"/>
          </p:cNvSpPr>
          <p:nvPr>
            <p:ph type="body" sz="quarter" idx="22" hasCustomPrompt="1"/>
          </p:nvPr>
        </p:nvSpPr>
        <p:spPr>
          <a:xfrm>
            <a:off x="2075841" y="1596248"/>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3" hasCustomPrompt="1"/>
          </p:nvPr>
        </p:nvSpPr>
        <p:spPr>
          <a:xfrm>
            <a:off x="3282208" y="3323401"/>
            <a:ext cx="5760000" cy="864000"/>
          </a:xfrm>
        </p:spPr>
        <p:txBody>
          <a:bodyPr/>
          <a:lstStyle>
            <a:lvl1pPr>
              <a:defRPr/>
            </a:lvl1pPr>
          </a:lstStyle>
          <a:p>
            <a:pPr lvl="0"/>
            <a:r>
              <a:rPr lang="sv-SE" dirty="0"/>
              <a:t>Punktlista eller brödtext</a:t>
            </a:r>
          </a:p>
        </p:txBody>
      </p:sp>
      <p:sp>
        <p:nvSpPr>
          <p:cNvPr id="45" name="Platshållare för text 44"/>
          <p:cNvSpPr>
            <a:spLocks noGrp="1"/>
          </p:cNvSpPr>
          <p:nvPr>
            <p:ph type="body" sz="quarter" idx="24" hasCustomPrompt="1"/>
          </p:nvPr>
        </p:nvSpPr>
        <p:spPr>
          <a:xfrm>
            <a:off x="4514243" y="4999832"/>
            <a:ext cx="5760000" cy="864000"/>
          </a:xfrm>
        </p:spPr>
        <p:txBody>
          <a:bodyPr/>
          <a:lstStyle>
            <a:lvl1pPr>
              <a:defRPr/>
            </a:lvl1pPr>
          </a:lstStyle>
          <a:p>
            <a:pPr lvl="0"/>
            <a:r>
              <a:rPr lang="sv-SE" dirty="0"/>
              <a:t>Punktlista eller brödtext</a:t>
            </a:r>
          </a:p>
        </p:txBody>
      </p:sp>
      <p:sp>
        <p:nvSpPr>
          <p:cNvPr id="2" name="Platshållare för datum 1"/>
          <p:cNvSpPr>
            <a:spLocks noGrp="1"/>
          </p:cNvSpPr>
          <p:nvPr>
            <p:ph type="dt" sz="half" idx="25"/>
          </p:nvPr>
        </p:nvSpPr>
        <p:spPr/>
        <p:txBody>
          <a:bodyPr/>
          <a:lstStyle/>
          <a:p>
            <a:fld id="{5B0CADB0-D930-4EAF-8138-FEF0ED7EFD2B}" type="datetimeFigureOut">
              <a:rPr lang="sv-SE" smtClean="0"/>
              <a:t>2022-11-14</a:t>
            </a:fld>
            <a:endParaRPr lang="sv-SE"/>
          </a:p>
        </p:txBody>
      </p:sp>
      <p:sp>
        <p:nvSpPr>
          <p:cNvPr id="3" name="Platshållare för sidfot 2"/>
          <p:cNvSpPr>
            <a:spLocks noGrp="1"/>
          </p:cNvSpPr>
          <p:nvPr>
            <p:ph type="ftr" sz="quarter" idx="26"/>
          </p:nvPr>
        </p:nvSpPr>
        <p:spPr/>
        <p:txBody>
          <a:bodyPr/>
          <a:lstStyle/>
          <a:p>
            <a:endParaRPr lang="sv-SE"/>
          </a:p>
        </p:txBody>
      </p:sp>
      <p:sp>
        <p:nvSpPr>
          <p:cNvPr id="4" name="Platshållare för bildnummer 3"/>
          <p:cNvSpPr>
            <a:spLocks noGrp="1"/>
          </p:cNvSpPr>
          <p:nvPr>
            <p:ph type="sldNum" sz="quarter" idx="27"/>
          </p:nvPr>
        </p:nvSpPr>
        <p:spPr/>
        <p:txBody>
          <a:bodyPr/>
          <a:lstStyle/>
          <a:p>
            <a:fld id="{379996A0-856E-4291-9A5A-5F33141381EF}" type="slidenum">
              <a:rPr lang="sv-SE" smtClean="0"/>
              <a:t>‹#›</a:t>
            </a:fld>
            <a:endParaRPr lang="sv-SE"/>
          </a:p>
        </p:txBody>
      </p:sp>
      <p:grpSp>
        <p:nvGrpSpPr>
          <p:cNvPr id="40" name="Group 13"/>
          <p:cNvGrpSpPr>
            <a:grpSpLocks noChangeAspect="1"/>
          </p:cNvGrpSpPr>
          <p:nvPr/>
        </p:nvGrpSpPr>
        <p:grpSpPr bwMode="auto">
          <a:xfrm>
            <a:off x="-101599" y="2664884"/>
            <a:ext cx="3198284" cy="755649"/>
            <a:chOff x="-48" y="1259"/>
            <a:chExt cx="1511" cy="357"/>
          </a:xfrm>
        </p:grpSpPr>
        <p:sp>
          <p:nvSpPr>
            <p:cNvPr id="42" name="Freeform 14"/>
            <p:cNvSpPr>
              <a:spLocks/>
            </p:cNvSpPr>
            <p:nvPr userDrawn="1"/>
          </p:nvSpPr>
          <p:spPr bwMode="auto">
            <a:xfrm>
              <a:off x="1229" y="1381"/>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15"/>
            <p:cNvSpPr>
              <a:spLocks/>
            </p:cNvSpPr>
            <p:nvPr userDrawn="1"/>
          </p:nvSpPr>
          <p:spPr bwMode="auto">
            <a:xfrm>
              <a:off x="1395" y="1425"/>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16"/>
            <p:cNvSpPr>
              <a:spLocks/>
            </p:cNvSpPr>
            <p:nvPr userDrawn="1"/>
          </p:nvSpPr>
          <p:spPr bwMode="auto">
            <a:xfrm>
              <a:off x="1229" y="1259"/>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7"/>
            <p:cNvSpPr>
              <a:spLocks/>
            </p:cNvSpPr>
            <p:nvPr userDrawn="1"/>
          </p:nvSpPr>
          <p:spPr bwMode="auto">
            <a:xfrm>
              <a:off x="1395" y="1425"/>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8" name="Freeform 18"/>
            <p:cNvSpPr>
              <a:spLocks/>
            </p:cNvSpPr>
            <p:nvPr userDrawn="1"/>
          </p:nvSpPr>
          <p:spPr bwMode="auto">
            <a:xfrm>
              <a:off x="-48" y="138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9" name="Freeform 19"/>
            <p:cNvSpPr>
              <a:spLocks/>
            </p:cNvSpPr>
            <p:nvPr userDrawn="1"/>
          </p:nvSpPr>
          <p:spPr bwMode="auto">
            <a:xfrm>
              <a:off x="1395" y="1425"/>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0" name="Group 22"/>
          <p:cNvGrpSpPr>
            <a:grpSpLocks noChangeAspect="1"/>
          </p:cNvGrpSpPr>
          <p:nvPr/>
        </p:nvGrpSpPr>
        <p:grpSpPr bwMode="auto">
          <a:xfrm>
            <a:off x="-1301751" y="938249"/>
            <a:ext cx="3200400" cy="755651"/>
            <a:chOff x="-615" y="439"/>
            <a:chExt cx="1512" cy="357"/>
          </a:xfrm>
        </p:grpSpPr>
        <p:sp>
          <p:nvSpPr>
            <p:cNvPr id="51" name="Freeform 23"/>
            <p:cNvSpPr>
              <a:spLocks/>
            </p:cNvSpPr>
            <p:nvPr userDrawn="1"/>
          </p:nvSpPr>
          <p:spPr bwMode="auto">
            <a:xfrm>
              <a:off x="663"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24"/>
            <p:cNvSpPr>
              <a:spLocks/>
            </p:cNvSpPr>
            <p:nvPr userDrawn="1"/>
          </p:nvSpPr>
          <p:spPr bwMode="auto">
            <a:xfrm>
              <a:off x="829"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25"/>
            <p:cNvSpPr>
              <a:spLocks/>
            </p:cNvSpPr>
            <p:nvPr userDrawn="1"/>
          </p:nvSpPr>
          <p:spPr bwMode="auto">
            <a:xfrm>
              <a:off x="663"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26"/>
            <p:cNvSpPr>
              <a:spLocks/>
            </p:cNvSpPr>
            <p:nvPr userDrawn="1"/>
          </p:nvSpPr>
          <p:spPr bwMode="auto">
            <a:xfrm>
              <a:off x="829"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5" name="Freeform 27"/>
            <p:cNvSpPr>
              <a:spLocks/>
            </p:cNvSpPr>
            <p:nvPr userDrawn="1"/>
          </p:nvSpPr>
          <p:spPr bwMode="auto">
            <a:xfrm>
              <a:off x="-61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6" name="Freeform 28"/>
            <p:cNvSpPr>
              <a:spLocks/>
            </p:cNvSpPr>
            <p:nvPr userDrawn="1"/>
          </p:nvSpPr>
          <p:spPr bwMode="auto">
            <a:xfrm>
              <a:off x="829"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7" name="Grupp 56"/>
          <p:cNvGrpSpPr/>
          <p:nvPr/>
        </p:nvGrpSpPr>
        <p:grpSpPr>
          <a:xfrm>
            <a:off x="-191559" y="4339936"/>
            <a:ext cx="4524380" cy="755651"/>
            <a:chOff x="-143670" y="3254952"/>
            <a:chExt cx="3393285" cy="566738"/>
          </a:xfrm>
        </p:grpSpPr>
        <p:sp>
          <p:nvSpPr>
            <p:cNvPr id="58" name="Freeform 5"/>
            <p:cNvSpPr>
              <a:spLocks/>
            </p:cNvSpPr>
            <p:nvPr userDrawn="1"/>
          </p:nvSpPr>
          <p:spPr bwMode="auto">
            <a:xfrm>
              <a:off x="2879727" y="3448627"/>
              <a:ext cx="369888" cy="373063"/>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6"/>
            <p:cNvSpPr>
              <a:spLocks/>
            </p:cNvSpPr>
            <p:nvPr userDrawn="1"/>
          </p:nvSpPr>
          <p:spPr bwMode="auto">
            <a:xfrm>
              <a:off x="3141664" y="3518477"/>
              <a:ext cx="38100" cy="38100"/>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7"/>
            <p:cNvSpPr>
              <a:spLocks/>
            </p:cNvSpPr>
            <p:nvPr userDrawn="1"/>
          </p:nvSpPr>
          <p:spPr bwMode="auto">
            <a:xfrm>
              <a:off x="2879727" y="3254952"/>
              <a:ext cx="369888" cy="371475"/>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8"/>
            <p:cNvSpPr>
              <a:spLocks/>
            </p:cNvSpPr>
            <p:nvPr userDrawn="1"/>
          </p:nvSpPr>
          <p:spPr bwMode="auto">
            <a:xfrm>
              <a:off x="3141664" y="3518477"/>
              <a:ext cx="38100" cy="38100"/>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2" name="Freeform 9"/>
            <p:cNvSpPr>
              <a:spLocks/>
            </p:cNvSpPr>
            <p:nvPr userDrawn="1"/>
          </p:nvSpPr>
          <p:spPr bwMode="auto">
            <a:xfrm>
              <a:off x="849314"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3" name="Freeform 10"/>
            <p:cNvSpPr>
              <a:spLocks/>
            </p:cNvSpPr>
            <p:nvPr userDrawn="1"/>
          </p:nvSpPr>
          <p:spPr bwMode="auto">
            <a:xfrm>
              <a:off x="3141664" y="3518477"/>
              <a:ext cx="38100" cy="38100"/>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4" name="Freeform 9"/>
            <p:cNvSpPr>
              <a:spLocks/>
            </p:cNvSpPr>
            <p:nvPr userDrawn="1"/>
          </p:nvSpPr>
          <p:spPr bwMode="auto">
            <a:xfrm>
              <a:off x="-143670" y="3456565"/>
              <a:ext cx="2392363" cy="161925"/>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3267322767"/>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unkter pilar vit">
    <p:spTree>
      <p:nvGrpSpPr>
        <p:cNvPr id="1" name=""/>
        <p:cNvGrpSpPr/>
        <p:nvPr/>
      </p:nvGrpSpPr>
      <p:grpSpPr>
        <a:xfrm>
          <a:off x="0" y="0"/>
          <a:ext cx="0" cy="0"/>
          <a:chOff x="0" y="0"/>
          <a:chExt cx="0" cy="0"/>
        </a:xfrm>
      </p:grpSpPr>
      <p:sp>
        <p:nvSpPr>
          <p:cNvPr id="15" name="Platshållare för text 14"/>
          <p:cNvSpPr>
            <a:spLocks noGrp="1"/>
          </p:cNvSpPr>
          <p:nvPr>
            <p:ph type="body" sz="quarter" idx="11" hasCustomPrompt="1"/>
          </p:nvPr>
        </p:nvSpPr>
        <p:spPr>
          <a:xfrm>
            <a:off x="3282213" y="9802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5" name="Platshållare för text 14"/>
          <p:cNvSpPr>
            <a:spLocks noGrp="1"/>
          </p:cNvSpPr>
          <p:nvPr>
            <p:ph type="body" sz="quarter" idx="15" hasCustomPrompt="1"/>
          </p:nvPr>
        </p:nvSpPr>
        <p:spPr>
          <a:xfrm>
            <a:off x="3282213" y="272766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sp>
        <p:nvSpPr>
          <p:cNvPr id="7" name="Platshållare för text 14"/>
          <p:cNvSpPr>
            <a:spLocks noGrp="1"/>
          </p:cNvSpPr>
          <p:nvPr>
            <p:ph type="body" sz="quarter" idx="17" hasCustomPrompt="1"/>
          </p:nvPr>
        </p:nvSpPr>
        <p:spPr>
          <a:xfrm>
            <a:off x="3282213" y="4383882"/>
            <a:ext cx="5760000" cy="471871"/>
          </a:xfrm>
          <a:prstGeom prst="rect">
            <a:avLst/>
          </a:prstGeom>
        </p:spPr>
        <p:txBody>
          <a:bodyPr numCol="1" anchor="t" anchorCtr="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baseline="0">
                <a:solidFill>
                  <a:schemeClr val="accent2"/>
                </a:solidFill>
                <a:latin typeface="+mj-lt"/>
              </a:defRPr>
            </a:lvl1pPr>
          </a:lstStyle>
          <a:p>
            <a:pPr lvl="0"/>
            <a:r>
              <a:rPr lang="sv-SE" dirty="0"/>
              <a:t>Rubrik 20 pt</a:t>
            </a:r>
          </a:p>
        </p:txBody>
      </p:sp>
      <p:grpSp>
        <p:nvGrpSpPr>
          <p:cNvPr id="2" name="Group 4"/>
          <p:cNvGrpSpPr>
            <a:grpSpLocks noChangeAspect="1"/>
          </p:cNvGrpSpPr>
          <p:nvPr/>
        </p:nvGrpSpPr>
        <p:grpSpPr bwMode="auto">
          <a:xfrm>
            <a:off x="-201083" y="825331"/>
            <a:ext cx="3198284" cy="755651"/>
            <a:chOff x="-95" y="439"/>
            <a:chExt cx="1511" cy="357"/>
          </a:xfrm>
        </p:grpSpPr>
        <p:sp>
          <p:nvSpPr>
            <p:cNvPr id="9"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0"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1"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2"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7"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22" name="Group 13"/>
          <p:cNvGrpSpPr>
            <a:grpSpLocks noChangeAspect="1"/>
          </p:cNvGrpSpPr>
          <p:nvPr/>
        </p:nvGrpSpPr>
        <p:grpSpPr bwMode="auto">
          <a:xfrm>
            <a:off x="-110067" y="2572711"/>
            <a:ext cx="3200400" cy="755651"/>
            <a:chOff x="-52" y="1282"/>
            <a:chExt cx="1512" cy="357"/>
          </a:xfrm>
        </p:grpSpPr>
        <p:sp>
          <p:nvSpPr>
            <p:cNvPr id="24"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5"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6"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7"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8"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9"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30" name="Group 22"/>
          <p:cNvGrpSpPr>
            <a:grpSpLocks noChangeAspect="1"/>
          </p:cNvGrpSpPr>
          <p:nvPr/>
        </p:nvGrpSpPr>
        <p:grpSpPr bwMode="auto">
          <a:xfrm>
            <a:off x="-205317" y="4228931"/>
            <a:ext cx="3198284" cy="755651"/>
            <a:chOff x="-97" y="2047"/>
            <a:chExt cx="1511" cy="357"/>
          </a:xfrm>
        </p:grpSpPr>
        <p:sp>
          <p:nvSpPr>
            <p:cNvPr id="32"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39" name="Platshållare för text 38"/>
          <p:cNvSpPr>
            <a:spLocks noGrp="1"/>
          </p:cNvSpPr>
          <p:nvPr>
            <p:ph type="body" sz="quarter" idx="22" hasCustomPrompt="1"/>
          </p:nvPr>
        </p:nvSpPr>
        <p:spPr>
          <a:xfrm>
            <a:off x="3282212" y="1459039"/>
            <a:ext cx="5760000" cy="864000"/>
          </a:xfrm>
        </p:spPr>
        <p:txBody>
          <a:bodyPr/>
          <a:lstStyle>
            <a:lvl1pPr>
              <a:defRPr/>
            </a:lvl1pPr>
          </a:lstStyle>
          <a:p>
            <a:pPr lvl="0"/>
            <a:r>
              <a:rPr lang="sv-SE" dirty="0"/>
              <a:t>Punktlista eller brödtext</a:t>
            </a:r>
          </a:p>
        </p:txBody>
      </p:sp>
      <p:sp>
        <p:nvSpPr>
          <p:cNvPr id="41" name="Platshållare för text 40"/>
          <p:cNvSpPr>
            <a:spLocks noGrp="1"/>
          </p:cNvSpPr>
          <p:nvPr>
            <p:ph type="body" sz="quarter" idx="23" hasCustomPrompt="1"/>
          </p:nvPr>
        </p:nvSpPr>
        <p:spPr>
          <a:xfrm>
            <a:off x="3282213" y="3207997"/>
            <a:ext cx="5760000" cy="864000"/>
          </a:xfrm>
        </p:spPr>
        <p:txBody>
          <a:bodyPr/>
          <a:lstStyle>
            <a:lvl1pPr>
              <a:defRPr/>
            </a:lvl1pPr>
          </a:lstStyle>
          <a:p>
            <a:pPr lvl="0"/>
            <a:r>
              <a:rPr lang="sv-SE" dirty="0"/>
              <a:t>Punktlista eller brödtext</a:t>
            </a:r>
          </a:p>
        </p:txBody>
      </p:sp>
      <p:sp>
        <p:nvSpPr>
          <p:cNvPr id="43" name="Platshållare för text 42"/>
          <p:cNvSpPr>
            <a:spLocks noGrp="1"/>
          </p:cNvSpPr>
          <p:nvPr>
            <p:ph type="body" sz="quarter" idx="24" hasCustomPrompt="1"/>
          </p:nvPr>
        </p:nvSpPr>
        <p:spPr>
          <a:xfrm>
            <a:off x="3282213" y="4862893"/>
            <a:ext cx="5760000" cy="864000"/>
          </a:xfrm>
        </p:spPr>
        <p:txBody>
          <a:bodyPr/>
          <a:lstStyle>
            <a:lvl1pPr>
              <a:defRPr/>
            </a:lvl1pPr>
          </a:lstStyle>
          <a:p>
            <a:pPr lvl="0"/>
            <a:r>
              <a:rPr lang="sv-SE" dirty="0"/>
              <a:t>Punktlista eller brödtext</a:t>
            </a:r>
          </a:p>
        </p:txBody>
      </p:sp>
      <p:sp>
        <p:nvSpPr>
          <p:cNvPr id="3" name="Platshållare för datum 2"/>
          <p:cNvSpPr>
            <a:spLocks noGrp="1"/>
          </p:cNvSpPr>
          <p:nvPr>
            <p:ph type="dt" sz="half" idx="25"/>
          </p:nvPr>
        </p:nvSpPr>
        <p:spPr/>
        <p:txBody>
          <a:bodyPr/>
          <a:lstStyle/>
          <a:p>
            <a:fld id="{5B0CADB0-D930-4EAF-8138-FEF0ED7EFD2B}" type="datetimeFigureOut">
              <a:rPr lang="sv-SE" smtClean="0"/>
              <a:t>2022-11-14</a:t>
            </a:fld>
            <a:endParaRPr lang="sv-SE"/>
          </a:p>
        </p:txBody>
      </p:sp>
      <p:sp>
        <p:nvSpPr>
          <p:cNvPr id="4" name="Platshållare för sidfot 3"/>
          <p:cNvSpPr>
            <a:spLocks noGrp="1"/>
          </p:cNvSpPr>
          <p:nvPr>
            <p:ph type="ftr" sz="quarter" idx="26"/>
          </p:nvPr>
        </p:nvSpPr>
        <p:spPr/>
        <p:txBody>
          <a:bodyPr/>
          <a:lstStyle/>
          <a:p>
            <a:endParaRPr lang="sv-SE"/>
          </a:p>
        </p:txBody>
      </p:sp>
      <p:sp>
        <p:nvSpPr>
          <p:cNvPr id="6" name="Platshållare för bildnummer 5"/>
          <p:cNvSpPr>
            <a:spLocks noGrp="1"/>
          </p:cNvSpPr>
          <p:nvPr>
            <p:ph type="sldNum" sz="quarter" idx="27"/>
          </p:nvPr>
        </p:nvSpPr>
        <p:spPr/>
        <p:txBody>
          <a:bodyPr/>
          <a:lstStyle/>
          <a:p>
            <a:fld id="{379996A0-856E-4291-9A5A-5F33141381EF}" type="slidenum">
              <a:rPr lang="sv-SE" smtClean="0"/>
              <a:t>‹#›</a:t>
            </a:fld>
            <a:endParaRPr lang="sv-SE"/>
          </a:p>
        </p:txBody>
      </p:sp>
      <p:grpSp>
        <p:nvGrpSpPr>
          <p:cNvPr id="38" name="Group 4"/>
          <p:cNvGrpSpPr>
            <a:grpSpLocks noChangeAspect="1"/>
          </p:cNvGrpSpPr>
          <p:nvPr/>
        </p:nvGrpSpPr>
        <p:grpSpPr bwMode="auto">
          <a:xfrm>
            <a:off x="-201083" y="825331"/>
            <a:ext cx="3198284" cy="755651"/>
            <a:chOff x="-95" y="439"/>
            <a:chExt cx="1511" cy="357"/>
          </a:xfrm>
        </p:grpSpPr>
        <p:sp>
          <p:nvSpPr>
            <p:cNvPr id="40" name="Freeform 5"/>
            <p:cNvSpPr>
              <a:spLocks/>
            </p:cNvSpPr>
            <p:nvPr userDrawn="1"/>
          </p:nvSpPr>
          <p:spPr bwMode="auto">
            <a:xfrm>
              <a:off x="1182" y="562"/>
              <a:ext cx="234" cy="234"/>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2" name="Freeform 6"/>
            <p:cNvSpPr>
              <a:spLocks/>
            </p:cNvSpPr>
            <p:nvPr userDrawn="1"/>
          </p:nvSpPr>
          <p:spPr bwMode="auto">
            <a:xfrm>
              <a:off x="1348" y="606"/>
              <a:ext cx="24" cy="23"/>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4" name="Freeform 7"/>
            <p:cNvSpPr>
              <a:spLocks/>
            </p:cNvSpPr>
            <p:nvPr userDrawn="1"/>
          </p:nvSpPr>
          <p:spPr bwMode="auto">
            <a:xfrm>
              <a:off x="1182" y="439"/>
              <a:ext cx="234" cy="235"/>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5" name="Freeform 8"/>
            <p:cNvSpPr>
              <a:spLocks/>
            </p:cNvSpPr>
            <p:nvPr userDrawn="1"/>
          </p:nvSpPr>
          <p:spPr bwMode="auto">
            <a:xfrm>
              <a:off x="1348" y="606"/>
              <a:ext cx="24" cy="23"/>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6" name="Freeform 9"/>
            <p:cNvSpPr>
              <a:spLocks/>
            </p:cNvSpPr>
            <p:nvPr userDrawn="1"/>
          </p:nvSpPr>
          <p:spPr bwMode="auto">
            <a:xfrm>
              <a:off x="-95" y="566"/>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7" name="Freeform 10"/>
            <p:cNvSpPr>
              <a:spLocks/>
            </p:cNvSpPr>
            <p:nvPr userDrawn="1"/>
          </p:nvSpPr>
          <p:spPr bwMode="auto">
            <a:xfrm>
              <a:off x="1348" y="606"/>
              <a:ext cx="24" cy="23"/>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48" name="Group 13"/>
          <p:cNvGrpSpPr>
            <a:grpSpLocks noChangeAspect="1"/>
          </p:cNvGrpSpPr>
          <p:nvPr/>
        </p:nvGrpSpPr>
        <p:grpSpPr bwMode="auto">
          <a:xfrm>
            <a:off x="-110067" y="2572711"/>
            <a:ext cx="3200400" cy="755651"/>
            <a:chOff x="-52" y="1282"/>
            <a:chExt cx="1512" cy="357"/>
          </a:xfrm>
        </p:grpSpPr>
        <p:sp>
          <p:nvSpPr>
            <p:cNvPr id="49" name="Freeform 14"/>
            <p:cNvSpPr>
              <a:spLocks/>
            </p:cNvSpPr>
            <p:nvPr userDrawn="1"/>
          </p:nvSpPr>
          <p:spPr bwMode="auto">
            <a:xfrm>
              <a:off x="1226" y="1404"/>
              <a:ext cx="234" cy="235"/>
            </a:xfrm>
            <a:custGeom>
              <a:avLst/>
              <a:gdLst>
                <a:gd name="T0" fmla="*/ 55 w 642"/>
                <a:gd name="T1" fmla="*/ 390 h 642"/>
                <a:gd name="T2" fmla="*/ 55 w 642"/>
                <a:gd name="T3" fmla="*/ 390 h 642"/>
                <a:gd name="T4" fmla="*/ 390 w 642"/>
                <a:gd name="T5" fmla="*/ 54 h 642"/>
                <a:gd name="T6" fmla="*/ 588 w 642"/>
                <a:gd name="T7" fmla="*/ 54 h 642"/>
                <a:gd name="T8" fmla="*/ 588 w 642"/>
                <a:gd name="T9" fmla="*/ 251 h 642"/>
                <a:gd name="T10" fmla="*/ 252 w 642"/>
                <a:gd name="T11" fmla="*/ 587 h 642"/>
                <a:gd name="T12" fmla="*/ 55 w 642"/>
                <a:gd name="T13" fmla="*/ 587 h 642"/>
                <a:gd name="T14" fmla="*/ 55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5" y="390"/>
                  </a:moveTo>
                  <a:lnTo>
                    <a:pt x="55" y="390"/>
                  </a:lnTo>
                  <a:lnTo>
                    <a:pt x="390" y="54"/>
                  </a:lnTo>
                  <a:cubicBezTo>
                    <a:pt x="445" y="0"/>
                    <a:pt x="533" y="0"/>
                    <a:pt x="588" y="54"/>
                  </a:cubicBezTo>
                  <a:cubicBezTo>
                    <a:pt x="642" y="109"/>
                    <a:pt x="642" y="197"/>
                    <a:pt x="588" y="251"/>
                  </a:cubicBezTo>
                  <a:lnTo>
                    <a:pt x="252" y="587"/>
                  </a:lnTo>
                  <a:cubicBezTo>
                    <a:pt x="197" y="642"/>
                    <a:pt x="109" y="642"/>
                    <a:pt x="55" y="587"/>
                  </a:cubicBezTo>
                  <a:cubicBezTo>
                    <a:pt x="0" y="533"/>
                    <a:pt x="0" y="444"/>
                    <a:pt x="55" y="39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0" name="Freeform 15"/>
            <p:cNvSpPr>
              <a:spLocks/>
            </p:cNvSpPr>
            <p:nvPr userDrawn="1"/>
          </p:nvSpPr>
          <p:spPr bwMode="auto">
            <a:xfrm>
              <a:off x="1392" y="1448"/>
              <a:ext cx="24" cy="24"/>
            </a:xfrm>
            <a:custGeom>
              <a:avLst/>
              <a:gdLst>
                <a:gd name="T0" fmla="*/ 12 w 65"/>
                <a:gd name="T1" fmla="*/ 54 h 65"/>
                <a:gd name="T2" fmla="*/ 12 w 65"/>
                <a:gd name="T3" fmla="*/ 54 h 65"/>
                <a:gd name="T4" fmla="*/ 12 w 65"/>
                <a:gd name="T5" fmla="*/ 12 h 65"/>
                <a:gd name="T6" fmla="*/ 54 w 65"/>
                <a:gd name="T7" fmla="*/ 12 h 65"/>
                <a:gd name="T8" fmla="*/ 54 w 65"/>
                <a:gd name="T9" fmla="*/ 54 h 65"/>
                <a:gd name="T10" fmla="*/ 12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12" y="54"/>
                  </a:moveTo>
                  <a:lnTo>
                    <a:pt x="12" y="54"/>
                  </a:lnTo>
                  <a:cubicBezTo>
                    <a:pt x="0" y="42"/>
                    <a:pt x="0" y="24"/>
                    <a:pt x="12" y="12"/>
                  </a:cubicBezTo>
                  <a:cubicBezTo>
                    <a:pt x="23" y="0"/>
                    <a:pt x="42" y="0"/>
                    <a:pt x="54" y="12"/>
                  </a:cubicBezTo>
                  <a:cubicBezTo>
                    <a:pt x="65" y="23"/>
                    <a:pt x="65" y="42"/>
                    <a:pt x="54" y="54"/>
                  </a:cubicBezTo>
                  <a:cubicBezTo>
                    <a:pt x="42" y="65"/>
                    <a:pt x="24" y="65"/>
                    <a:pt x="12"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1" name="Freeform 16"/>
            <p:cNvSpPr>
              <a:spLocks/>
            </p:cNvSpPr>
            <p:nvPr userDrawn="1"/>
          </p:nvSpPr>
          <p:spPr bwMode="auto">
            <a:xfrm>
              <a:off x="1226" y="1282"/>
              <a:ext cx="234" cy="234"/>
            </a:xfrm>
            <a:custGeom>
              <a:avLst/>
              <a:gdLst>
                <a:gd name="T0" fmla="*/ 252 w 642"/>
                <a:gd name="T1" fmla="*/ 55 h 642"/>
                <a:gd name="T2" fmla="*/ 252 w 642"/>
                <a:gd name="T3" fmla="*/ 55 h 642"/>
                <a:gd name="T4" fmla="*/ 588 w 642"/>
                <a:gd name="T5" fmla="*/ 390 h 642"/>
                <a:gd name="T6" fmla="*/ 588 w 642"/>
                <a:gd name="T7" fmla="*/ 587 h 642"/>
                <a:gd name="T8" fmla="*/ 390 w 642"/>
                <a:gd name="T9" fmla="*/ 587 h 642"/>
                <a:gd name="T10" fmla="*/ 55 w 642"/>
                <a:gd name="T11" fmla="*/ 252 h 642"/>
                <a:gd name="T12" fmla="*/ 55 w 642"/>
                <a:gd name="T13" fmla="*/ 55 h 642"/>
                <a:gd name="T14" fmla="*/ 252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2" y="55"/>
                  </a:moveTo>
                  <a:lnTo>
                    <a:pt x="252" y="55"/>
                  </a:lnTo>
                  <a:lnTo>
                    <a:pt x="588" y="390"/>
                  </a:lnTo>
                  <a:cubicBezTo>
                    <a:pt x="642" y="445"/>
                    <a:pt x="642" y="533"/>
                    <a:pt x="588" y="587"/>
                  </a:cubicBezTo>
                  <a:cubicBezTo>
                    <a:pt x="533" y="642"/>
                    <a:pt x="445" y="642"/>
                    <a:pt x="390" y="587"/>
                  </a:cubicBezTo>
                  <a:lnTo>
                    <a:pt x="55" y="252"/>
                  </a:lnTo>
                  <a:cubicBezTo>
                    <a:pt x="0" y="197"/>
                    <a:pt x="0" y="109"/>
                    <a:pt x="55" y="55"/>
                  </a:cubicBezTo>
                  <a:cubicBezTo>
                    <a:pt x="109" y="0"/>
                    <a:pt x="197" y="0"/>
                    <a:pt x="252" y="5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2" name="Freeform 17"/>
            <p:cNvSpPr>
              <a:spLocks/>
            </p:cNvSpPr>
            <p:nvPr userDrawn="1"/>
          </p:nvSpPr>
          <p:spPr bwMode="auto">
            <a:xfrm>
              <a:off x="1392" y="1448"/>
              <a:ext cx="24" cy="24"/>
            </a:xfrm>
            <a:custGeom>
              <a:avLst/>
              <a:gdLst>
                <a:gd name="T0" fmla="*/ 12 w 65"/>
                <a:gd name="T1" fmla="*/ 12 h 65"/>
                <a:gd name="T2" fmla="*/ 12 w 65"/>
                <a:gd name="T3" fmla="*/ 12 h 65"/>
                <a:gd name="T4" fmla="*/ 54 w 65"/>
                <a:gd name="T5" fmla="*/ 12 h 65"/>
                <a:gd name="T6" fmla="*/ 54 w 65"/>
                <a:gd name="T7" fmla="*/ 54 h 65"/>
                <a:gd name="T8" fmla="*/ 12 w 65"/>
                <a:gd name="T9" fmla="*/ 54 h 65"/>
                <a:gd name="T10" fmla="*/ 12 w 65"/>
                <a:gd name="T11" fmla="*/ 12 h 65"/>
              </a:gdLst>
              <a:ahLst/>
              <a:cxnLst>
                <a:cxn ang="0">
                  <a:pos x="T0" y="T1"/>
                </a:cxn>
                <a:cxn ang="0">
                  <a:pos x="T2" y="T3"/>
                </a:cxn>
                <a:cxn ang="0">
                  <a:pos x="T4" y="T5"/>
                </a:cxn>
                <a:cxn ang="0">
                  <a:pos x="T6" y="T7"/>
                </a:cxn>
                <a:cxn ang="0">
                  <a:pos x="T8" y="T9"/>
                </a:cxn>
                <a:cxn ang="0">
                  <a:pos x="T10" y="T11"/>
                </a:cxn>
              </a:cxnLst>
              <a:rect l="0" t="0" r="r" b="b"/>
              <a:pathLst>
                <a:path w="65" h="65">
                  <a:moveTo>
                    <a:pt x="12" y="12"/>
                  </a:moveTo>
                  <a:lnTo>
                    <a:pt x="12" y="12"/>
                  </a:lnTo>
                  <a:cubicBezTo>
                    <a:pt x="23" y="0"/>
                    <a:pt x="42" y="0"/>
                    <a:pt x="54" y="12"/>
                  </a:cubicBezTo>
                  <a:cubicBezTo>
                    <a:pt x="65" y="23"/>
                    <a:pt x="65" y="42"/>
                    <a:pt x="54" y="54"/>
                  </a:cubicBezTo>
                  <a:cubicBezTo>
                    <a:pt x="42" y="65"/>
                    <a:pt x="24" y="65"/>
                    <a:pt x="12" y="54"/>
                  </a:cubicBezTo>
                  <a:cubicBezTo>
                    <a:pt x="0" y="42"/>
                    <a:pt x="0" y="24"/>
                    <a:pt x="12" y="12"/>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3" name="Freeform 18"/>
            <p:cNvSpPr>
              <a:spLocks/>
            </p:cNvSpPr>
            <p:nvPr userDrawn="1"/>
          </p:nvSpPr>
          <p:spPr bwMode="auto">
            <a:xfrm>
              <a:off x="-52" y="1409"/>
              <a:ext cx="1506" cy="102"/>
            </a:xfrm>
            <a:custGeom>
              <a:avLst/>
              <a:gdLst>
                <a:gd name="T0" fmla="*/ 40 w 4142"/>
                <a:gd name="T1" fmla="*/ 238 h 279"/>
                <a:gd name="T2" fmla="*/ 40 w 4142"/>
                <a:gd name="T3" fmla="*/ 238 h 279"/>
                <a:gd name="T4" fmla="*/ 0 w 4142"/>
                <a:gd name="T5" fmla="*/ 140 h 279"/>
                <a:gd name="T6" fmla="*/ 139 w 4142"/>
                <a:gd name="T7" fmla="*/ 0 h 279"/>
                <a:gd name="T8" fmla="*/ 4003 w 4142"/>
                <a:gd name="T9" fmla="*/ 0 h 279"/>
                <a:gd name="T10" fmla="*/ 4142 w 4142"/>
                <a:gd name="T11" fmla="*/ 140 h 279"/>
                <a:gd name="T12" fmla="*/ 4003 w 4142"/>
                <a:gd name="T13" fmla="*/ 279 h 279"/>
                <a:gd name="T14" fmla="*/ 139 w 4142"/>
                <a:gd name="T15" fmla="*/ 279 h 279"/>
                <a:gd name="T16" fmla="*/ 40 w 4142"/>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2" h="279">
                  <a:moveTo>
                    <a:pt x="40" y="238"/>
                  </a:moveTo>
                  <a:lnTo>
                    <a:pt x="40" y="238"/>
                  </a:lnTo>
                  <a:cubicBezTo>
                    <a:pt x="15" y="213"/>
                    <a:pt x="0" y="178"/>
                    <a:pt x="0" y="140"/>
                  </a:cubicBezTo>
                  <a:cubicBezTo>
                    <a:pt x="0" y="63"/>
                    <a:pt x="62" y="0"/>
                    <a:pt x="139" y="0"/>
                  </a:cubicBezTo>
                  <a:lnTo>
                    <a:pt x="4003" y="0"/>
                  </a:lnTo>
                  <a:cubicBezTo>
                    <a:pt x="4080" y="0"/>
                    <a:pt x="4142" y="63"/>
                    <a:pt x="4142" y="140"/>
                  </a:cubicBezTo>
                  <a:cubicBezTo>
                    <a:pt x="4142" y="217"/>
                    <a:pt x="4080" y="279"/>
                    <a:pt x="4003" y="279"/>
                  </a:cubicBezTo>
                  <a:lnTo>
                    <a:pt x="139" y="279"/>
                  </a:lnTo>
                  <a:cubicBezTo>
                    <a:pt x="100" y="279"/>
                    <a:pt x="66" y="264"/>
                    <a:pt x="40" y="23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4" name="Freeform 19"/>
            <p:cNvSpPr>
              <a:spLocks/>
            </p:cNvSpPr>
            <p:nvPr userDrawn="1"/>
          </p:nvSpPr>
          <p:spPr bwMode="auto">
            <a:xfrm>
              <a:off x="1392" y="1448"/>
              <a:ext cx="24" cy="24"/>
            </a:xfrm>
            <a:custGeom>
              <a:avLst/>
              <a:gdLst>
                <a:gd name="T0" fmla="*/ 54 w 65"/>
                <a:gd name="T1" fmla="*/ 54 h 65"/>
                <a:gd name="T2" fmla="*/ 54 w 65"/>
                <a:gd name="T3" fmla="*/ 54 h 65"/>
                <a:gd name="T4" fmla="*/ 12 w 65"/>
                <a:gd name="T5" fmla="*/ 54 h 65"/>
                <a:gd name="T6" fmla="*/ 12 w 65"/>
                <a:gd name="T7" fmla="*/ 12 h 65"/>
                <a:gd name="T8" fmla="*/ 54 w 65"/>
                <a:gd name="T9" fmla="*/ 12 h 65"/>
                <a:gd name="T10" fmla="*/ 54 w 65"/>
                <a:gd name="T11" fmla="*/ 54 h 65"/>
              </a:gdLst>
              <a:ahLst/>
              <a:cxnLst>
                <a:cxn ang="0">
                  <a:pos x="T0" y="T1"/>
                </a:cxn>
                <a:cxn ang="0">
                  <a:pos x="T2" y="T3"/>
                </a:cxn>
                <a:cxn ang="0">
                  <a:pos x="T4" y="T5"/>
                </a:cxn>
                <a:cxn ang="0">
                  <a:pos x="T6" y="T7"/>
                </a:cxn>
                <a:cxn ang="0">
                  <a:pos x="T8" y="T9"/>
                </a:cxn>
                <a:cxn ang="0">
                  <a:pos x="T10" y="T11"/>
                </a:cxn>
              </a:cxnLst>
              <a:rect l="0" t="0" r="r" b="b"/>
              <a:pathLst>
                <a:path w="65" h="65">
                  <a:moveTo>
                    <a:pt x="54" y="54"/>
                  </a:moveTo>
                  <a:lnTo>
                    <a:pt x="54" y="54"/>
                  </a:lnTo>
                  <a:cubicBezTo>
                    <a:pt x="42" y="65"/>
                    <a:pt x="24" y="65"/>
                    <a:pt x="12" y="54"/>
                  </a:cubicBezTo>
                  <a:cubicBezTo>
                    <a:pt x="0" y="42"/>
                    <a:pt x="0" y="24"/>
                    <a:pt x="12" y="12"/>
                  </a:cubicBezTo>
                  <a:cubicBezTo>
                    <a:pt x="23" y="0"/>
                    <a:pt x="42" y="0"/>
                    <a:pt x="54" y="12"/>
                  </a:cubicBezTo>
                  <a:cubicBezTo>
                    <a:pt x="65" y="23"/>
                    <a:pt x="65" y="42"/>
                    <a:pt x="54" y="5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grpSp>
        <p:nvGrpSpPr>
          <p:cNvPr id="55" name="Group 22"/>
          <p:cNvGrpSpPr>
            <a:grpSpLocks noChangeAspect="1"/>
          </p:cNvGrpSpPr>
          <p:nvPr/>
        </p:nvGrpSpPr>
        <p:grpSpPr bwMode="auto">
          <a:xfrm>
            <a:off x="-205317" y="4228931"/>
            <a:ext cx="3198284" cy="755651"/>
            <a:chOff x="-97" y="2047"/>
            <a:chExt cx="1511" cy="357"/>
          </a:xfrm>
        </p:grpSpPr>
        <p:sp>
          <p:nvSpPr>
            <p:cNvPr id="56" name="Freeform 23"/>
            <p:cNvSpPr>
              <a:spLocks/>
            </p:cNvSpPr>
            <p:nvPr userDrawn="1"/>
          </p:nvSpPr>
          <p:spPr bwMode="auto">
            <a:xfrm>
              <a:off x="1181" y="2169"/>
              <a:ext cx="233" cy="235"/>
            </a:xfrm>
            <a:custGeom>
              <a:avLst/>
              <a:gdLst>
                <a:gd name="T0" fmla="*/ 54 w 642"/>
                <a:gd name="T1" fmla="*/ 390 h 642"/>
                <a:gd name="T2" fmla="*/ 54 w 642"/>
                <a:gd name="T3" fmla="*/ 390 h 642"/>
                <a:gd name="T4" fmla="*/ 390 w 642"/>
                <a:gd name="T5" fmla="*/ 55 h 642"/>
                <a:gd name="T6" fmla="*/ 587 w 642"/>
                <a:gd name="T7" fmla="*/ 55 h 642"/>
                <a:gd name="T8" fmla="*/ 587 w 642"/>
                <a:gd name="T9" fmla="*/ 252 h 642"/>
                <a:gd name="T10" fmla="*/ 251 w 642"/>
                <a:gd name="T11" fmla="*/ 588 h 642"/>
                <a:gd name="T12" fmla="*/ 54 w 642"/>
                <a:gd name="T13" fmla="*/ 588 h 642"/>
                <a:gd name="T14" fmla="*/ 54 w 642"/>
                <a:gd name="T15" fmla="*/ 39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54" y="390"/>
                  </a:moveTo>
                  <a:lnTo>
                    <a:pt x="54" y="390"/>
                  </a:lnTo>
                  <a:lnTo>
                    <a:pt x="390" y="55"/>
                  </a:lnTo>
                  <a:cubicBezTo>
                    <a:pt x="444" y="0"/>
                    <a:pt x="533" y="0"/>
                    <a:pt x="587" y="55"/>
                  </a:cubicBezTo>
                  <a:cubicBezTo>
                    <a:pt x="642" y="109"/>
                    <a:pt x="642" y="197"/>
                    <a:pt x="587" y="252"/>
                  </a:cubicBezTo>
                  <a:lnTo>
                    <a:pt x="251" y="588"/>
                  </a:lnTo>
                  <a:cubicBezTo>
                    <a:pt x="197" y="642"/>
                    <a:pt x="109" y="642"/>
                    <a:pt x="54" y="588"/>
                  </a:cubicBezTo>
                  <a:cubicBezTo>
                    <a:pt x="0" y="533"/>
                    <a:pt x="0" y="445"/>
                    <a:pt x="54" y="3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7" name="Freeform 24"/>
            <p:cNvSpPr>
              <a:spLocks/>
            </p:cNvSpPr>
            <p:nvPr userDrawn="1"/>
          </p:nvSpPr>
          <p:spPr bwMode="auto">
            <a:xfrm>
              <a:off x="1347" y="2213"/>
              <a:ext cx="23" cy="24"/>
            </a:xfrm>
            <a:custGeom>
              <a:avLst/>
              <a:gdLst>
                <a:gd name="T0" fmla="*/ 12 w 65"/>
                <a:gd name="T1" fmla="*/ 53 h 65"/>
                <a:gd name="T2" fmla="*/ 12 w 65"/>
                <a:gd name="T3" fmla="*/ 53 h 65"/>
                <a:gd name="T4" fmla="*/ 12 w 65"/>
                <a:gd name="T5" fmla="*/ 11 h 65"/>
                <a:gd name="T6" fmla="*/ 54 w 65"/>
                <a:gd name="T7" fmla="*/ 11 h 65"/>
                <a:gd name="T8" fmla="*/ 54 w 65"/>
                <a:gd name="T9" fmla="*/ 53 h 65"/>
                <a:gd name="T10" fmla="*/ 12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12" y="53"/>
                  </a:moveTo>
                  <a:lnTo>
                    <a:pt x="12" y="53"/>
                  </a:lnTo>
                  <a:cubicBezTo>
                    <a:pt x="0" y="42"/>
                    <a:pt x="0" y="23"/>
                    <a:pt x="12" y="11"/>
                  </a:cubicBezTo>
                  <a:cubicBezTo>
                    <a:pt x="23" y="0"/>
                    <a:pt x="42" y="0"/>
                    <a:pt x="54" y="11"/>
                  </a:cubicBezTo>
                  <a:cubicBezTo>
                    <a:pt x="65" y="23"/>
                    <a:pt x="65" y="41"/>
                    <a:pt x="54" y="53"/>
                  </a:cubicBezTo>
                  <a:cubicBezTo>
                    <a:pt x="42" y="65"/>
                    <a:pt x="23" y="65"/>
                    <a:pt x="12"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8" name="Freeform 25"/>
            <p:cNvSpPr>
              <a:spLocks/>
            </p:cNvSpPr>
            <p:nvPr userDrawn="1"/>
          </p:nvSpPr>
          <p:spPr bwMode="auto">
            <a:xfrm>
              <a:off x="1181" y="2047"/>
              <a:ext cx="233" cy="234"/>
            </a:xfrm>
            <a:custGeom>
              <a:avLst/>
              <a:gdLst>
                <a:gd name="T0" fmla="*/ 251 w 642"/>
                <a:gd name="T1" fmla="*/ 55 h 642"/>
                <a:gd name="T2" fmla="*/ 251 w 642"/>
                <a:gd name="T3" fmla="*/ 55 h 642"/>
                <a:gd name="T4" fmla="*/ 587 w 642"/>
                <a:gd name="T5" fmla="*/ 391 h 642"/>
                <a:gd name="T6" fmla="*/ 587 w 642"/>
                <a:gd name="T7" fmla="*/ 588 h 642"/>
                <a:gd name="T8" fmla="*/ 390 w 642"/>
                <a:gd name="T9" fmla="*/ 588 h 642"/>
                <a:gd name="T10" fmla="*/ 54 w 642"/>
                <a:gd name="T11" fmla="*/ 252 h 642"/>
                <a:gd name="T12" fmla="*/ 54 w 642"/>
                <a:gd name="T13" fmla="*/ 55 h 642"/>
                <a:gd name="T14" fmla="*/ 251 w 642"/>
                <a:gd name="T15" fmla="*/ 55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 h="642">
                  <a:moveTo>
                    <a:pt x="251" y="55"/>
                  </a:moveTo>
                  <a:lnTo>
                    <a:pt x="251" y="55"/>
                  </a:lnTo>
                  <a:lnTo>
                    <a:pt x="587" y="391"/>
                  </a:lnTo>
                  <a:cubicBezTo>
                    <a:pt x="642" y="445"/>
                    <a:pt x="642" y="533"/>
                    <a:pt x="587" y="588"/>
                  </a:cubicBezTo>
                  <a:cubicBezTo>
                    <a:pt x="533" y="642"/>
                    <a:pt x="444" y="642"/>
                    <a:pt x="390" y="588"/>
                  </a:cubicBezTo>
                  <a:lnTo>
                    <a:pt x="54" y="252"/>
                  </a:lnTo>
                  <a:cubicBezTo>
                    <a:pt x="0" y="198"/>
                    <a:pt x="0" y="109"/>
                    <a:pt x="54" y="55"/>
                  </a:cubicBezTo>
                  <a:cubicBezTo>
                    <a:pt x="109" y="0"/>
                    <a:pt x="197" y="0"/>
                    <a:pt x="251" y="5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59" name="Freeform 26"/>
            <p:cNvSpPr>
              <a:spLocks/>
            </p:cNvSpPr>
            <p:nvPr userDrawn="1"/>
          </p:nvSpPr>
          <p:spPr bwMode="auto">
            <a:xfrm>
              <a:off x="1347" y="2213"/>
              <a:ext cx="23" cy="24"/>
            </a:xfrm>
            <a:custGeom>
              <a:avLst/>
              <a:gdLst>
                <a:gd name="T0" fmla="*/ 12 w 65"/>
                <a:gd name="T1" fmla="*/ 11 h 65"/>
                <a:gd name="T2" fmla="*/ 12 w 65"/>
                <a:gd name="T3" fmla="*/ 11 h 65"/>
                <a:gd name="T4" fmla="*/ 54 w 65"/>
                <a:gd name="T5" fmla="*/ 11 h 65"/>
                <a:gd name="T6" fmla="*/ 54 w 65"/>
                <a:gd name="T7" fmla="*/ 53 h 65"/>
                <a:gd name="T8" fmla="*/ 12 w 65"/>
                <a:gd name="T9" fmla="*/ 53 h 65"/>
                <a:gd name="T10" fmla="*/ 12 w 65"/>
                <a:gd name="T11" fmla="*/ 11 h 65"/>
              </a:gdLst>
              <a:ahLst/>
              <a:cxnLst>
                <a:cxn ang="0">
                  <a:pos x="T0" y="T1"/>
                </a:cxn>
                <a:cxn ang="0">
                  <a:pos x="T2" y="T3"/>
                </a:cxn>
                <a:cxn ang="0">
                  <a:pos x="T4" y="T5"/>
                </a:cxn>
                <a:cxn ang="0">
                  <a:pos x="T6" y="T7"/>
                </a:cxn>
                <a:cxn ang="0">
                  <a:pos x="T8" y="T9"/>
                </a:cxn>
                <a:cxn ang="0">
                  <a:pos x="T10" y="T11"/>
                </a:cxn>
              </a:cxnLst>
              <a:rect l="0" t="0" r="r" b="b"/>
              <a:pathLst>
                <a:path w="65" h="65">
                  <a:moveTo>
                    <a:pt x="12" y="11"/>
                  </a:moveTo>
                  <a:lnTo>
                    <a:pt x="12" y="11"/>
                  </a:lnTo>
                  <a:cubicBezTo>
                    <a:pt x="23" y="0"/>
                    <a:pt x="42" y="0"/>
                    <a:pt x="54" y="11"/>
                  </a:cubicBezTo>
                  <a:cubicBezTo>
                    <a:pt x="65" y="23"/>
                    <a:pt x="65" y="41"/>
                    <a:pt x="54" y="53"/>
                  </a:cubicBezTo>
                  <a:cubicBezTo>
                    <a:pt x="42" y="65"/>
                    <a:pt x="23" y="65"/>
                    <a:pt x="12" y="53"/>
                  </a:cubicBezTo>
                  <a:cubicBezTo>
                    <a:pt x="0" y="42"/>
                    <a:pt x="0" y="23"/>
                    <a:pt x="12" y="11"/>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0" name="Freeform 27"/>
            <p:cNvSpPr>
              <a:spLocks/>
            </p:cNvSpPr>
            <p:nvPr userDrawn="1"/>
          </p:nvSpPr>
          <p:spPr bwMode="auto">
            <a:xfrm>
              <a:off x="-97" y="2174"/>
              <a:ext cx="1506" cy="102"/>
            </a:xfrm>
            <a:custGeom>
              <a:avLst/>
              <a:gdLst>
                <a:gd name="T0" fmla="*/ 41 w 4143"/>
                <a:gd name="T1" fmla="*/ 238 h 279"/>
                <a:gd name="T2" fmla="*/ 41 w 4143"/>
                <a:gd name="T3" fmla="*/ 238 h 279"/>
                <a:gd name="T4" fmla="*/ 0 w 4143"/>
                <a:gd name="T5" fmla="*/ 139 h 279"/>
                <a:gd name="T6" fmla="*/ 140 w 4143"/>
                <a:gd name="T7" fmla="*/ 0 h 279"/>
                <a:gd name="T8" fmla="*/ 4004 w 4143"/>
                <a:gd name="T9" fmla="*/ 0 h 279"/>
                <a:gd name="T10" fmla="*/ 4143 w 4143"/>
                <a:gd name="T11" fmla="*/ 139 h 279"/>
                <a:gd name="T12" fmla="*/ 4004 w 4143"/>
                <a:gd name="T13" fmla="*/ 279 h 279"/>
                <a:gd name="T14" fmla="*/ 140 w 4143"/>
                <a:gd name="T15" fmla="*/ 279 h 279"/>
                <a:gd name="T16" fmla="*/ 41 w 4143"/>
                <a:gd name="T17" fmla="*/ 2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3" h="279">
                  <a:moveTo>
                    <a:pt x="41" y="238"/>
                  </a:moveTo>
                  <a:lnTo>
                    <a:pt x="41" y="238"/>
                  </a:lnTo>
                  <a:cubicBezTo>
                    <a:pt x="16" y="213"/>
                    <a:pt x="0" y="178"/>
                    <a:pt x="0" y="139"/>
                  </a:cubicBezTo>
                  <a:cubicBezTo>
                    <a:pt x="0" y="62"/>
                    <a:pt x="63" y="0"/>
                    <a:pt x="140" y="0"/>
                  </a:cubicBezTo>
                  <a:lnTo>
                    <a:pt x="4004" y="0"/>
                  </a:lnTo>
                  <a:cubicBezTo>
                    <a:pt x="4081" y="0"/>
                    <a:pt x="4143" y="62"/>
                    <a:pt x="4143" y="139"/>
                  </a:cubicBezTo>
                  <a:cubicBezTo>
                    <a:pt x="4143" y="216"/>
                    <a:pt x="4081" y="279"/>
                    <a:pt x="4004" y="279"/>
                  </a:cubicBezTo>
                  <a:lnTo>
                    <a:pt x="140" y="279"/>
                  </a:lnTo>
                  <a:cubicBezTo>
                    <a:pt x="101" y="279"/>
                    <a:pt x="66" y="263"/>
                    <a:pt x="41" y="238"/>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61" name="Freeform 28"/>
            <p:cNvSpPr>
              <a:spLocks/>
            </p:cNvSpPr>
            <p:nvPr userDrawn="1"/>
          </p:nvSpPr>
          <p:spPr bwMode="auto">
            <a:xfrm>
              <a:off x="1347" y="2213"/>
              <a:ext cx="23" cy="24"/>
            </a:xfrm>
            <a:custGeom>
              <a:avLst/>
              <a:gdLst>
                <a:gd name="T0" fmla="*/ 54 w 65"/>
                <a:gd name="T1" fmla="*/ 53 h 65"/>
                <a:gd name="T2" fmla="*/ 54 w 65"/>
                <a:gd name="T3" fmla="*/ 53 h 65"/>
                <a:gd name="T4" fmla="*/ 12 w 65"/>
                <a:gd name="T5" fmla="*/ 53 h 65"/>
                <a:gd name="T6" fmla="*/ 12 w 65"/>
                <a:gd name="T7" fmla="*/ 11 h 65"/>
                <a:gd name="T8" fmla="*/ 53 w 65"/>
                <a:gd name="T9" fmla="*/ 11 h 65"/>
                <a:gd name="T10" fmla="*/ 54 w 65"/>
                <a:gd name="T11" fmla="*/ 53 h 65"/>
              </a:gdLst>
              <a:ahLst/>
              <a:cxnLst>
                <a:cxn ang="0">
                  <a:pos x="T0" y="T1"/>
                </a:cxn>
                <a:cxn ang="0">
                  <a:pos x="T2" y="T3"/>
                </a:cxn>
                <a:cxn ang="0">
                  <a:pos x="T4" y="T5"/>
                </a:cxn>
                <a:cxn ang="0">
                  <a:pos x="T6" y="T7"/>
                </a:cxn>
                <a:cxn ang="0">
                  <a:pos x="T8" y="T9"/>
                </a:cxn>
                <a:cxn ang="0">
                  <a:pos x="T10" y="T11"/>
                </a:cxn>
              </a:cxnLst>
              <a:rect l="0" t="0" r="r" b="b"/>
              <a:pathLst>
                <a:path w="65" h="65">
                  <a:moveTo>
                    <a:pt x="54" y="53"/>
                  </a:moveTo>
                  <a:lnTo>
                    <a:pt x="54" y="53"/>
                  </a:lnTo>
                  <a:cubicBezTo>
                    <a:pt x="42" y="65"/>
                    <a:pt x="23" y="65"/>
                    <a:pt x="12" y="53"/>
                  </a:cubicBezTo>
                  <a:cubicBezTo>
                    <a:pt x="0" y="42"/>
                    <a:pt x="0" y="23"/>
                    <a:pt x="12" y="11"/>
                  </a:cubicBezTo>
                  <a:cubicBezTo>
                    <a:pt x="23" y="0"/>
                    <a:pt x="42" y="0"/>
                    <a:pt x="53" y="11"/>
                  </a:cubicBezTo>
                  <a:cubicBezTo>
                    <a:pt x="65" y="23"/>
                    <a:pt x="65" y="41"/>
                    <a:pt x="54" y="5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445604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ort citat">
    <p:bg>
      <p:bgPr>
        <a:solidFill>
          <a:srgbClr val="42176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575734" y="691665"/>
            <a:ext cx="8694389" cy="2736851"/>
          </a:xfrm>
        </p:spPr>
        <p:txBody>
          <a:bodyPr vert="horz" wrap="square" lIns="0" tIns="0" rIns="0" bIns="0" rtlCol="0">
            <a:normAutofit/>
          </a:bodyPr>
          <a:lstStyle>
            <a:lvl1pPr>
              <a:defRPr lang="sv-SE" sz="5333">
                <a:solidFill>
                  <a:schemeClr val="accent3"/>
                </a:solidFill>
                <a:ea typeface="+mn-ea"/>
                <a:cs typeface="+mn-cs"/>
              </a:defRPr>
            </a:lvl1pPr>
          </a:lstStyle>
          <a:p>
            <a:pPr lvl="0"/>
            <a:r>
              <a:rPr lang="sv-SE" dirty="0"/>
              <a:t>En rubrik, citat eller annan text som kan dras upp i större storlek</a:t>
            </a:r>
          </a:p>
        </p:txBody>
      </p:sp>
      <p:sp>
        <p:nvSpPr>
          <p:cNvPr id="12" name="Platshållare för text 11"/>
          <p:cNvSpPr>
            <a:spLocks noGrp="1"/>
          </p:cNvSpPr>
          <p:nvPr>
            <p:ph type="body" sz="quarter" idx="20" hasCustomPrompt="1"/>
          </p:nvPr>
        </p:nvSpPr>
        <p:spPr>
          <a:xfrm>
            <a:off x="575733" y="3793067"/>
            <a:ext cx="5520267" cy="2131484"/>
          </a:xfrm>
        </p:spPr>
        <p:txBody>
          <a:bodyPr>
            <a:noAutofit/>
          </a:bodyPr>
          <a:lstStyle>
            <a:lvl1pPr>
              <a:defRPr sz="2400"/>
            </a:lvl1pPr>
            <a:lvl2pPr>
              <a:defRPr sz="2400"/>
            </a:lvl2pPr>
            <a:lvl3pPr>
              <a:defRPr sz="2400"/>
            </a:lvl3pPr>
            <a:lvl4pPr>
              <a:defRPr sz="2400"/>
            </a:lvl4pPr>
            <a:lvl5pPr>
              <a:defRPr sz="2400"/>
            </a:lvl5pPr>
          </a:lstStyle>
          <a:p>
            <a:pPr lvl="0"/>
            <a:r>
              <a:rPr lang="sv-SE" dirty="0"/>
              <a:t>Punktlista eller brödtext 18 pt, max 4 rader</a:t>
            </a:r>
          </a:p>
        </p:txBody>
      </p:sp>
      <p:sp>
        <p:nvSpPr>
          <p:cNvPr id="2" name="Platshållare för datum 1"/>
          <p:cNvSpPr>
            <a:spLocks noGrp="1"/>
          </p:cNvSpPr>
          <p:nvPr>
            <p:ph type="dt" sz="half" idx="21"/>
          </p:nvPr>
        </p:nvSpPr>
        <p:spPr/>
        <p:txBody>
          <a:bodyPr/>
          <a:lstStyle/>
          <a:p>
            <a:fld id="{5B0CADB0-D930-4EAF-8138-FEF0ED7EFD2B}" type="datetimeFigureOut">
              <a:rPr lang="sv-SE" smtClean="0"/>
              <a:t>2022-11-14</a:t>
            </a:fld>
            <a:endParaRPr lang="sv-SE"/>
          </a:p>
        </p:txBody>
      </p:sp>
      <p:sp>
        <p:nvSpPr>
          <p:cNvPr id="4" name="Platshållare för sidfot 3"/>
          <p:cNvSpPr>
            <a:spLocks noGrp="1"/>
          </p:cNvSpPr>
          <p:nvPr>
            <p:ph type="ftr" sz="quarter" idx="22"/>
          </p:nvPr>
        </p:nvSpPr>
        <p:spPr/>
        <p:txBody>
          <a:bodyPr/>
          <a:lstStyle/>
          <a:p>
            <a:endParaRPr lang="sv-SE"/>
          </a:p>
        </p:txBody>
      </p:sp>
      <p:sp>
        <p:nvSpPr>
          <p:cNvPr id="5" name="Platshållare för bildnummer 4"/>
          <p:cNvSpPr>
            <a:spLocks noGrp="1"/>
          </p:cNvSpPr>
          <p:nvPr>
            <p:ph type="sldNum" sz="quarter" idx="23"/>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1670814125"/>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tort citat vit">
    <p:spTree>
      <p:nvGrpSpPr>
        <p:cNvPr id="1" name=""/>
        <p:cNvGrpSpPr/>
        <p:nvPr/>
      </p:nvGrpSpPr>
      <p:grpSpPr>
        <a:xfrm>
          <a:off x="0" y="0"/>
          <a:ext cx="0" cy="0"/>
          <a:chOff x="0" y="0"/>
          <a:chExt cx="0" cy="0"/>
        </a:xfrm>
      </p:grpSpPr>
      <p:sp>
        <p:nvSpPr>
          <p:cNvPr id="14" name="Rubrik 13"/>
          <p:cNvSpPr>
            <a:spLocks noGrp="1"/>
          </p:cNvSpPr>
          <p:nvPr>
            <p:ph type="title" hasCustomPrompt="1"/>
          </p:nvPr>
        </p:nvSpPr>
        <p:spPr>
          <a:xfrm>
            <a:off x="575734" y="691665"/>
            <a:ext cx="8694389" cy="2736851"/>
          </a:xfrm>
        </p:spPr>
        <p:txBody>
          <a:bodyPr vert="horz" wrap="square" lIns="0" tIns="0" rIns="0" bIns="0" rtlCol="0">
            <a:normAutofit/>
          </a:bodyPr>
          <a:lstStyle>
            <a:lvl1pPr>
              <a:defRPr lang="sv-SE" sz="5333">
                <a:solidFill>
                  <a:srgbClr val="421761"/>
                </a:solidFill>
                <a:ea typeface="+mn-ea"/>
                <a:cs typeface="+mn-cs"/>
              </a:defRPr>
            </a:lvl1pPr>
          </a:lstStyle>
          <a:p>
            <a:pPr lvl="0"/>
            <a:r>
              <a:rPr lang="sv-SE" dirty="0"/>
              <a:t>En rubrik, citat eller annan text som kan dras upp i större storlek</a:t>
            </a:r>
          </a:p>
        </p:txBody>
      </p:sp>
      <p:sp>
        <p:nvSpPr>
          <p:cNvPr id="16" name="Platshållare för text 15"/>
          <p:cNvSpPr>
            <a:spLocks noGrp="1"/>
          </p:cNvSpPr>
          <p:nvPr>
            <p:ph type="body" sz="quarter" idx="20" hasCustomPrompt="1"/>
          </p:nvPr>
        </p:nvSpPr>
        <p:spPr>
          <a:xfrm>
            <a:off x="575733" y="3793067"/>
            <a:ext cx="5520267" cy="2131484"/>
          </a:xfrm>
        </p:spPr>
        <p:txBody>
          <a:bodyPr vert="horz" wrap="square" lIns="0" tIns="0" rIns="0" bIns="0" rtlCol="0">
            <a:noAutofit/>
          </a:bodyPr>
          <a:lstStyle>
            <a:lvl1pPr>
              <a:defRPr lang="sv-SE" sz="2400" dirty="0"/>
            </a:lvl1pPr>
            <a:lvl2pPr>
              <a:defRPr lang="sv-SE" sz="2400" dirty="0"/>
            </a:lvl2pPr>
            <a:lvl3pPr>
              <a:defRPr lang="sv-SE" sz="2400" dirty="0"/>
            </a:lvl3pPr>
            <a:lvl4pPr>
              <a:defRPr lang="sv-SE" sz="2400" dirty="0"/>
            </a:lvl4pPr>
            <a:lvl5pPr>
              <a:defRPr lang="sv-SE" sz="2400" dirty="0"/>
            </a:lvl5pPr>
          </a:lstStyle>
          <a:p>
            <a:pPr lvl="0"/>
            <a:r>
              <a:rPr lang="sv-SE" dirty="0"/>
              <a:t>Punktlista eller brödtext 18 pt, max 4 rader</a:t>
            </a:r>
          </a:p>
        </p:txBody>
      </p:sp>
      <p:sp>
        <p:nvSpPr>
          <p:cNvPr id="2" name="Platshållare för datum 1"/>
          <p:cNvSpPr>
            <a:spLocks noGrp="1"/>
          </p:cNvSpPr>
          <p:nvPr>
            <p:ph type="dt" sz="half" idx="21"/>
          </p:nvPr>
        </p:nvSpPr>
        <p:spPr/>
        <p:txBody>
          <a:bodyPr/>
          <a:lstStyle/>
          <a:p>
            <a:fld id="{5B0CADB0-D930-4EAF-8138-FEF0ED7EFD2B}" type="datetimeFigureOut">
              <a:rPr lang="sv-SE" smtClean="0"/>
              <a:t>2022-11-14</a:t>
            </a:fld>
            <a:endParaRPr lang="sv-SE"/>
          </a:p>
        </p:txBody>
      </p:sp>
      <p:sp>
        <p:nvSpPr>
          <p:cNvPr id="3" name="Platshållare för sidfot 2"/>
          <p:cNvSpPr>
            <a:spLocks noGrp="1"/>
          </p:cNvSpPr>
          <p:nvPr>
            <p:ph type="ftr" sz="quarter" idx="22"/>
          </p:nvPr>
        </p:nvSpPr>
        <p:spPr/>
        <p:txBody>
          <a:bodyPr/>
          <a:lstStyle/>
          <a:p>
            <a:endParaRPr lang="sv-SE"/>
          </a:p>
        </p:txBody>
      </p:sp>
      <p:sp>
        <p:nvSpPr>
          <p:cNvPr id="4" name="Platshållare för bildnummer 3"/>
          <p:cNvSpPr>
            <a:spLocks noGrp="1"/>
          </p:cNvSpPr>
          <p:nvPr>
            <p:ph type="sldNum" sz="quarter" idx="23"/>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643762226"/>
      </p:ext>
    </p:extLst>
  </p:cSld>
  <p:clrMapOvr>
    <a:masterClrMapping/>
  </p:clrMapOvr>
  <p:extLst mod="1">
    <p:ext uri="{DCECCB84-F9BA-43D5-87BE-67443E8EF086}">
      <p15:sldGuideLst xmlns:p15="http://schemas.microsoft.com/office/powerpoint/2012/main">
        <p15:guide id="1" pos="2880">
          <p15:clr>
            <a:srgbClr val="FBAE40"/>
          </p15:clr>
        </p15:guide>
        <p15:guide id="2" pos="27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ort citat med bild vit">
    <p:spTree>
      <p:nvGrpSpPr>
        <p:cNvPr id="1" name=""/>
        <p:cNvGrpSpPr/>
        <p:nvPr/>
      </p:nvGrpSpPr>
      <p:grpSpPr>
        <a:xfrm>
          <a:off x="0" y="0"/>
          <a:ext cx="0" cy="0"/>
          <a:chOff x="0" y="0"/>
          <a:chExt cx="0" cy="0"/>
        </a:xfrm>
      </p:grpSpPr>
      <p:sp>
        <p:nvSpPr>
          <p:cNvPr id="8" name="Platshållare för bild 2"/>
          <p:cNvSpPr>
            <a:spLocks noGrp="1"/>
          </p:cNvSpPr>
          <p:nvPr>
            <p:ph type="pic" sz="quarter" idx="23" hasCustomPrompt="1"/>
          </p:nvPr>
        </p:nvSpPr>
        <p:spPr>
          <a:xfrm>
            <a:off x="7247467" y="1"/>
            <a:ext cx="4944532" cy="5924551"/>
          </a:xfrm>
          <a:prstGeom prst="rect">
            <a:avLst/>
          </a:prstGeom>
          <a:solidFill>
            <a:schemeClr val="bg2"/>
          </a:solidFill>
        </p:spPr>
        <p:txBody>
          <a:bodyPr lIns="72000" tIns="72000" rIns="72000"/>
          <a:lstStyle>
            <a:lvl1pPr marL="0" indent="0">
              <a:buNone/>
              <a:defRPr>
                <a:latin typeface="+mj-lt"/>
              </a:defRPr>
            </a:lvl1pPr>
          </a:lstStyle>
          <a:p>
            <a:r>
              <a:rPr lang="sv-SE" dirty="0">
                <a:latin typeface="+mj-lt"/>
              </a:rPr>
              <a:t>Bildobjekt</a:t>
            </a:r>
            <a:endParaRPr lang="sv-SE" dirty="0"/>
          </a:p>
        </p:txBody>
      </p:sp>
      <p:sp>
        <p:nvSpPr>
          <p:cNvPr id="10" name="Rubrik 9"/>
          <p:cNvSpPr>
            <a:spLocks noGrp="1"/>
          </p:cNvSpPr>
          <p:nvPr>
            <p:ph type="title" hasCustomPrompt="1"/>
          </p:nvPr>
        </p:nvSpPr>
        <p:spPr>
          <a:xfrm>
            <a:off x="575733" y="691666"/>
            <a:ext cx="5520267" cy="5223087"/>
          </a:xfrm>
        </p:spPr>
        <p:txBody>
          <a:bodyPr vert="horz" wrap="square" lIns="0" tIns="0" rIns="0" bIns="0" rtlCol="0">
            <a:normAutofit/>
          </a:bodyPr>
          <a:lstStyle>
            <a:lvl1pPr>
              <a:defRPr lang="sv-SE" sz="5333">
                <a:solidFill>
                  <a:srgbClr val="421761"/>
                </a:solidFill>
                <a:ea typeface="+mn-ea"/>
                <a:cs typeface="+mn-cs"/>
              </a:defRPr>
            </a:lvl1pPr>
          </a:lstStyle>
          <a:p>
            <a:pPr lvl="0"/>
            <a:r>
              <a:rPr lang="sv-SE" dirty="0"/>
              <a:t>En rubrik, citat eller annan text som kan dras upp i större storlek</a:t>
            </a:r>
          </a:p>
        </p:txBody>
      </p:sp>
      <p:sp>
        <p:nvSpPr>
          <p:cNvPr id="2" name="Platshållare för datum 1"/>
          <p:cNvSpPr>
            <a:spLocks noGrp="1"/>
          </p:cNvSpPr>
          <p:nvPr>
            <p:ph type="dt" sz="half" idx="24"/>
          </p:nvPr>
        </p:nvSpPr>
        <p:spPr/>
        <p:txBody>
          <a:bodyPr/>
          <a:lstStyle/>
          <a:p>
            <a:fld id="{5B0CADB0-D930-4EAF-8138-FEF0ED7EFD2B}" type="datetimeFigureOut">
              <a:rPr lang="sv-SE" smtClean="0"/>
              <a:t>2022-11-14</a:t>
            </a:fld>
            <a:endParaRPr lang="sv-SE"/>
          </a:p>
        </p:txBody>
      </p:sp>
      <p:sp>
        <p:nvSpPr>
          <p:cNvPr id="3" name="Platshållare för sidfot 2"/>
          <p:cNvSpPr>
            <a:spLocks noGrp="1"/>
          </p:cNvSpPr>
          <p:nvPr>
            <p:ph type="ftr" sz="quarter" idx="25"/>
          </p:nvPr>
        </p:nvSpPr>
        <p:spPr/>
        <p:txBody>
          <a:bodyPr/>
          <a:lstStyle/>
          <a:p>
            <a:endParaRPr lang="sv-SE"/>
          </a:p>
        </p:txBody>
      </p:sp>
      <p:sp>
        <p:nvSpPr>
          <p:cNvPr id="4" name="Platshållare för bildnummer 3"/>
          <p:cNvSpPr>
            <a:spLocks noGrp="1"/>
          </p:cNvSpPr>
          <p:nvPr>
            <p:ph type="sldNum" sz="quarter" idx="26"/>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1575992008"/>
      </p:ext>
    </p:extLst>
  </p:cSld>
  <p:clrMapOvr>
    <a:masterClrMapping/>
  </p:clrMapOvr>
  <p:extLst mod="1">
    <p:ext uri="{DCECCB84-F9BA-43D5-87BE-67443E8EF086}">
      <p15:sldGuideLst xmlns:p15="http://schemas.microsoft.com/office/powerpoint/2012/main">
        <p15:guide id="2" pos="27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ort citat med bild">
    <p:bg>
      <p:bgPr>
        <a:solidFill>
          <a:srgbClr val="42176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575733" y="691665"/>
            <a:ext cx="5520267" cy="5232400"/>
          </a:xfrm>
        </p:spPr>
        <p:txBody>
          <a:bodyPr vert="horz" wrap="square" lIns="0" tIns="0" rIns="0" bIns="0" rtlCol="0">
            <a:normAutofit/>
          </a:bodyPr>
          <a:lstStyle>
            <a:lvl1pPr>
              <a:defRPr lang="sv-SE" sz="5333">
                <a:solidFill>
                  <a:schemeClr val="accent3"/>
                </a:solidFill>
                <a:ea typeface="+mn-ea"/>
                <a:cs typeface="+mn-cs"/>
              </a:defRPr>
            </a:lvl1pPr>
          </a:lstStyle>
          <a:p>
            <a:pPr lvl="0"/>
            <a:r>
              <a:rPr lang="sv-SE" dirty="0"/>
              <a:t>En rubrik, citat eller annan text som kan dras upp i större storlek</a:t>
            </a:r>
          </a:p>
        </p:txBody>
      </p:sp>
      <p:sp>
        <p:nvSpPr>
          <p:cNvPr id="7" name="Platshållare för bild 2"/>
          <p:cNvSpPr>
            <a:spLocks noGrp="1"/>
          </p:cNvSpPr>
          <p:nvPr>
            <p:ph type="pic" sz="quarter" idx="24" hasCustomPrompt="1"/>
          </p:nvPr>
        </p:nvSpPr>
        <p:spPr>
          <a:xfrm>
            <a:off x="7247467" y="1"/>
            <a:ext cx="4944532" cy="5924551"/>
          </a:xfrm>
          <a:prstGeom prst="rect">
            <a:avLst/>
          </a:prstGeom>
          <a:solidFill>
            <a:schemeClr val="tx2"/>
          </a:solidFill>
        </p:spPr>
        <p:txBody>
          <a:bodyPr lIns="72000" tIns="72000" rIns="72000"/>
          <a:lstStyle>
            <a:lvl1pPr marL="0" indent="0">
              <a:buNone/>
              <a:defRPr>
                <a:solidFill>
                  <a:schemeClr val="bg1"/>
                </a:solidFill>
                <a:latin typeface="+mj-lt"/>
              </a:defRPr>
            </a:lvl1pPr>
          </a:lstStyle>
          <a:p>
            <a:r>
              <a:rPr lang="sv-SE" dirty="0">
                <a:latin typeface="+mj-lt"/>
              </a:rPr>
              <a:t>Bildobjekt</a:t>
            </a:r>
            <a:endParaRPr lang="sv-SE" dirty="0"/>
          </a:p>
        </p:txBody>
      </p:sp>
      <p:sp>
        <p:nvSpPr>
          <p:cNvPr id="2" name="Platshållare för datum 1"/>
          <p:cNvSpPr>
            <a:spLocks noGrp="1"/>
          </p:cNvSpPr>
          <p:nvPr>
            <p:ph type="dt" sz="half" idx="25"/>
          </p:nvPr>
        </p:nvSpPr>
        <p:spPr/>
        <p:txBody>
          <a:bodyPr/>
          <a:lstStyle/>
          <a:p>
            <a:fld id="{5B0CADB0-D930-4EAF-8138-FEF0ED7EFD2B}" type="datetimeFigureOut">
              <a:rPr lang="sv-SE" smtClean="0"/>
              <a:t>2022-11-14</a:t>
            </a:fld>
            <a:endParaRPr lang="sv-SE"/>
          </a:p>
        </p:txBody>
      </p:sp>
      <p:sp>
        <p:nvSpPr>
          <p:cNvPr id="4" name="Platshållare för sidfot 3"/>
          <p:cNvSpPr>
            <a:spLocks noGrp="1"/>
          </p:cNvSpPr>
          <p:nvPr>
            <p:ph type="ftr" sz="quarter" idx="26"/>
          </p:nvPr>
        </p:nvSpPr>
        <p:spPr/>
        <p:txBody>
          <a:bodyPr/>
          <a:lstStyle/>
          <a:p>
            <a:endParaRPr lang="sv-SE"/>
          </a:p>
        </p:txBody>
      </p:sp>
      <p:sp>
        <p:nvSpPr>
          <p:cNvPr id="5" name="Platshållare för bildnummer 4"/>
          <p:cNvSpPr>
            <a:spLocks noGrp="1"/>
          </p:cNvSpPr>
          <p:nvPr>
            <p:ph type="sldNum" sz="quarter" idx="27"/>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271174959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 bilder och text">
    <p:bg>
      <p:bgRef idx="1001">
        <a:schemeClr val="bg1"/>
      </p:bgRef>
    </p:bg>
    <p:spTree>
      <p:nvGrpSpPr>
        <p:cNvPr id="1" name=""/>
        <p:cNvGrpSpPr/>
        <p:nvPr/>
      </p:nvGrpSpPr>
      <p:grpSpPr>
        <a:xfrm>
          <a:off x="0" y="0"/>
          <a:ext cx="0" cy="0"/>
          <a:chOff x="0" y="0"/>
          <a:chExt cx="0" cy="0"/>
        </a:xfrm>
      </p:grpSpPr>
      <p:sp>
        <p:nvSpPr>
          <p:cNvPr id="13" name="Platshållare för text 12"/>
          <p:cNvSpPr>
            <a:spLocks noGrp="1"/>
          </p:cNvSpPr>
          <p:nvPr>
            <p:ph type="body" sz="quarter" idx="10" hasCustomPrompt="1"/>
          </p:nvPr>
        </p:nvSpPr>
        <p:spPr>
          <a:xfrm>
            <a:off x="575734" y="691665"/>
            <a:ext cx="11040533"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24" name="Platshållare för bild 2"/>
          <p:cNvSpPr>
            <a:spLocks noGrp="1"/>
          </p:cNvSpPr>
          <p:nvPr>
            <p:ph type="pic" sz="quarter" idx="24"/>
          </p:nvPr>
        </p:nvSpPr>
        <p:spPr>
          <a:xfrm>
            <a:off x="575734"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a:t>Klicka på ikonen för att lägga till en bild</a:t>
            </a:r>
            <a:endParaRPr lang="sv-SE" dirty="0"/>
          </a:p>
        </p:txBody>
      </p:sp>
      <p:sp>
        <p:nvSpPr>
          <p:cNvPr id="18" name="Platshållare för bild 2"/>
          <p:cNvSpPr>
            <a:spLocks noGrp="1"/>
          </p:cNvSpPr>
          <p:nvPr>
            <p:ph type="pic" sz="quarter" idx="34"/>
          </p:nvPr>
        </p:nvSpPr>
        <p:spPr>
          <a:xfrm>
            <a:off x="3373475"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a:t>Klicka på ikonen för att lägga till en bild</a:t>
            </a:r>
            <a:endParaRPr lang="sv-SE" dirty="0"/>
          </a:p>
        </p:txBody>
      </p:sp>
      <p:sp>
        <p:nvSpPr>
          <p:cNvPr id="19" name="Platshållare för bild 2"/>
          <p:cNvSpPr>
            <a:spLocks noGrp="1"/>
          </p:cNvSpPr>
          <p:nvPr>
            <p:ph type="pic" sz="quarter" idx="35"/>
          </p:nvPr>
        </p:nvSpPr>
        <p:spPr>
          <a:xfrm>
            <a:off x="6250008"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a:t>Klicka på ikonen för att lägga till en bild</a:t>
            </a:r>
            <a:endParaRPr lang="sv-SE" dirty="0"/>
          </a:p>
        </p:txBody>
      </p:sp>
      <p:sp>
        <p:nvSpPr>
          <p:cNvPr id="20" name="Platshållare för bild 2"/>
          <p:cNvSpPr>
            <a:spLocks noGrp="1"/>
          </p:cNvSpPr>
          <p:nvPr>
            <p:ph type="pic" sz="quarter" idx="36"/>
          </p:nvPr>
        </p:nvSpPr>
        <p:spPr>
          <a:xfrm>
            <a:off x="9047750" y="2271563"/>
            <a:ext cx="2568519" cy="1783883"/>
          </a:xfrm>
          <a:prstGeom prst="rect">
            <a:avLst/>
          </a:prstGeom>
          <a:solidFill>
            <a:schemeClr val="bg2"/>
          </a:solidFill>
        </p:spPr>
        <p:txBody>
          <a:bodyPr lIns="72000" tIns="72000" rIns="72000" bIns="72000">
            <a:normAutofit/>
          </a:bodyPr>
          <a:lstStyle>
            <a:lvl1pPr marL="0" indent="0">
              <a:buNone/>
              <a:defRPr sz="1333">
                <a:latin typeface="+mj-lt"/>
              </a:defRPr>
            </a:lvl1pPr>
          </a:lstStyle>
          <a:p>
            <a:r>
              <a:rPr lang="sv-SE"/>
              <a:t>Klicka på ikonen för att lägga till en bild</a:t>
            </a:r>
            <a:endParaRPr lang="sv-SE" dirty="0"/>
          </a:p>
        </p:txBody>
      </p:sp>
      <p:sp>
        <p:nvSpPr>
          <p:cNvPr id="9" name="Rubrik 8"/>
          <p:cNvSpPr>
            <a:spLocks noGrp="1"/>
          </p:cNvSpPr>
          <p:nvPr>
            <p:ph type="title" hasCustomPrompt="1"/>
          </p:nvPr>
        </p:nvSpPr>
        <p:spPr>
          <a:xfrm>
            <a:off x="575734" y="1473707"/>
            <a:ext cx="11040533" cy="797856"/>
          </a:xfrm>
        </p:spPr>
        <p:txBody>
          <a:bodyPr/>
          <a:lstStyle>
            <a:lvl1pPr>
              <a:defRPr/>
            </a:lvl1pPr>
          </a:lstStyle>
          <a:p>
            <a:r>
              <a:rPr lang="sv-SE" dirty="0"/>
              <a:t>Underrubrik 24pt</a:t>
            </a:r>
          </a:p>
        </p:txBody>
      </p:sp>
      <p:sp>
        <p:nvSpPr>
          <p:cNvPr id="3" name="Platshållare för text 2"/>
          <p:cNvSpPr>
            <a:spLocks noGrp="1"/>
          </p:cNvSpPr>
          <p:nvPr>
            <p:ph type="body" sz="quarter" idx="47" hasCustomPrompt="1"/>
          </p:nvPr>
        </p:nvSpPr>
        <p:spPr>
          <a:xfrm>
            <a:off x="575735" y="4689058"/>
            <a:ext cx="2568517" cy="1235495"/>
          </a:xfrm>
        </p:spPr>
        <p:txBody>
          <a:bodyPr/>
          <a:lstStyle>
            <a:lvl1pPr>
              <a:defRPr/>
            </a:lvl1pPr>
          </a:lstStyle>
          <a:p>
            <a:pPr lvl="0"/>
            <a:r>
              <a:rPr lang="sv-SE" dirty="0"/>
              <a:t>Punktlista eller brödtext</a:t>
            </a:r>
          </a:p>
        </p:txBody>
      </p:sp>
      <p:sp>
        <p:nvSpPr>
          <p:cNvPr id="5" name="Platshållare för text 4"/>
          <p:cNvSpPr>
            <a:spLocks noGrp="1"/>
          </p:cNvSpPr>
          <p:nvPr>
            <p:ph type="body" sz="quarter" idx="48" hasCustomPrompt="1"/>
          </p:nvPr>
        </p:nvSpPr>
        <p:spPr>
          <a:xfrm>
            <a:off x="3373476" y="4689058"/>
            <a:ext cx="2568517" cy="1235495"/>
          </a:xfrm>
        </p:spPr>
        <p:txBody>
          <a:bodyPr/>
          <a:lstStyle>
            <a:lvl1pPr>
              <a:defRPr/>
            </a:lvl1pPr>
          </a:lstStyle>
          <a:p>
            <a:pPr lvl="0"/>
            <a:r>
              <a:rPr lang="sv-SE" dirty="0"/>
              <a:t>Punktlista eller brödtext</a:t>
            </a:r>
          </a:p>
        </p:txBody>
      </p:sp>
      <p:sp>
        <p:nvSpPr>
          <p:cNvPr id="7" name="Platshållare för text 6"/>
          <p:cNvSpPr>
            <a:spLocks noGrp="1"/>
          </p:cNvSpPr>
          <p:nvPr>
            <p:ph type="body" sz="quarter" idx="49" hasCustomPrompt="1"/>
          </p:nvPr>
        </p:nvSpPr>
        <p:spPr>
          <a:xfrm>
            <a:off x="6250009" y="4689058"/>
            <a:ext cx="2568517" cy="1235495"/>
          </a:xfrm>
        </p:spPr>
        <p:txBody>
          <a:bodyPr/>
          <a:lstStyle>
            <a:lvl1pPr>
              <a:defRPr/>
            </a:lvl1pPr>
          </a:lstStyle>
          <a:p>
            <a:pPr lvl="0"/>
            <a:r>
              <a:rPr lang="sv-SE" dirty="0"/>
              <a:t>Punktlista eller brödtext</a:t>
            </a:r>
          </a:p>
        </p:txBody>
      </p:sp>
      <p:sp>
        <p:nvSpPr>
          <p:cNvPr id="14" name="Platshållare för text 13"/>
          <p:cNvSpPr>
            <a:spLocks noGrp="1"/>
          </p:cNvSpPr>
          <p:nvPr>
            <p:ph type="body" sz="quarter" idx="50" hasCustomPrompt="1"/>
          </p:nvPr>
        </p:nvSpPr>
        <p:spPr>
          <a:xfrm>
            <a:off x="9047751" y="4689058"/>
            <a:ext cx="2568517" cy="1235495"/>
          </a:xfrm>
        </p:spPr>
        <p:txBody>
          <a:bodyPr/>
          <a:lstStyle>
            <a:lvl1pPr>
              <a:defRPr/>
            </a:lvl1pPr>
          </a:lstStyle>
          <a:p>
            <a:pPr lvl="0"/>
            <a:r>
              <a:rPr lang="sv-SE" dirty="0"/>
              <a:t>Punktlista eller brödtext</a:t>
            </a:r>
          </a:p>
        </p:txBody>
      </p:sp>
      <p:sp>
        <p:nvSpPr>
          <p:cNvPr id="22" name="Platshållare för text 12"/>
          <p:cNvSpPr>
            <a:spLocks noGrp="1"/>
          </p:cNvSpPr>
          <p:nvPr>
            <p:ph type="body" sz="quarter" idx="51" hasCustomPrompt="1"/>
          </p:nvPr>
        </p:nvSpPr>
        <p:spPr>
          <a:xfrm>
            <a:off x="575735"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5" name="Platshållare för text 12"/>
          <p:cNvSpPr>
            <a:spLocks noGrp="1"/>
          </p:cNvSpPr>
          <p:nvPr>
            <p:ph type="body" sz="quarter" idx="52" hasCustomPrompt="1"/>
          </p:nvPr>
        </p:nvSpPr>
        <p:spPr>
          <a:xfrm>
            <a:off x="3373476"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7" name="Platshållare för text 12"/>
          <p:cNvSpPr>
            <a:spLocks noGrp="1"/>
          </p:cNvSpPr>
          <p:nvPr>
            <p:ph type="body" sz="quarter" idx="53" hasCustomPrompt="1"/>
          </p:nvPr>
        </p:nvSpPr>
        <p:spPr>
          <a:xfrm>
            <a:off x="6250009"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9" name="Platshållare för text 12"/>
          <p:cNvSpPr>
            <a:spLocks noGrp="1"/>
          </p:cNvSpPr>
          <p:nvPr>
            <p:ph type="body" sz="quarter" idx="54" hasCustomPrompt="1"/>
          </p:nvPr>
        </p:nvSpPr>
        <p:spPr>
          <a:xfrm>
            <a:off x="9047750" y="4196615"/>
            <a:ext cx="2568517" cy="369332"/>
          </a:xfrm>
          <a:prstGeom prst="rect">
            <a:avLst/>
          </a:prstGeom>
        </p:spPr>
        <p:txBody>
          <a:bodyPr>
            <a:normAutofit/>
          </a:bodyPr>
          <a:lstStyle>
            <a:lvl1pPr marL="0" indent="0" algn="l">
              <a:buNone/>
              <a:defRPr sz="1600" b="1">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Liten rubrik 12 pt</a:t>
            </a:r>
          </a:p>
        </p:txBody>
      </p:sp>
      <p:sp>
        <p:nvSpPr>
          <p:cNvPr id="2" name="Platshållare för datum 1"/>
          <p:cNvSpPr>
            <a:spLocks noGrp="1"/>
          </p:cNvSpPr>
          <p:nvPr>
            <p:ph type="dt" sz="half" idx="55"/>
          </p:nvPr>
        </p:nvSpPr>
        <p:spPr/>
        <p:txBody>
          <a:bodyPr/>
          <a:lstStyle/>
          <a:p>
            <a:fld id="{5B0CADB0-D930-4EAF-8138-FEF0ED7EFD2B}" type="datetimeFigureOut">
              <a:rPr lang="sv-SE" smtClean="0"/>
              <a:t>2022-11-14</a:t>
            </a:fld>
            <a:endParaRPr lang="sv-SE"/>
          </a:p>
        </p:txBody>
      </p:sp>
      <p:sp>
        <p:nvSpPr>
          <p:cNvPr id="4" name="Platshållare för sidfot 3"/>
          <p:cNvSpPr>
            <a:spLocks noGrp="1"/>
          </p:cNvSpPr>
          <p:nvPr>
            <p:ph type="ftr" sz="quarter" idx="56"/>
          </p:nvPr>
        </p:nvSpPr>
        <p:spPr/>
        <p:txBody>
          <a:bodyPr/>
          <a:lstStyle/>
          <a:p>
            <a:endParaRPr lang="sv-SE"/>
          </a:p>
        </p:txBody>
      </p:sp>
      <p:sp>
        <p:nvSpPr>
          <p:cNvPr id="6" name="Platshållare för bildnummer 5"/>
          <p:cNvSpPr>
            <a:spLocks noGrp="1"/>
          </p:cNvSpPr>
          <p:nvPr>
            <p:ph type="sldNum" sz="quarter" idx="57"/>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73577147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och bild 1">
    <p:bg>
      <p:bgRef idx="1001">
        <a:schemeClr val="bg1"/>
      </p:bgRef>
    </p:bg>
    <p:spTree>
      <p:nvGrpSpPr>
        <p:cNvPr id="1" name=""/>
        <p:cNvGrpSpPr/>
        <p:nvPr/>
      </p:nvGrpSpPr>
      <p:grpSpPr>
        <a:xfrm>
          <a:off x="0" y="0"/>
          <a:ext cx="0" cy="0"/>
          <a:chOff x="0" y="0"/>
          <a:chExt cx="0" cy="0"/>
        </a:xfrm>
      </p:grpSpPr>
      <p:sp>
        <p:nvSpPr>
          <p:cNvPr id="3" name="Platshållare för bild 2"/>
          <p:cNvSpPr>
            <a:spLocks noGrp="1"/>
          </p:cNvSpPr>
          <p:nvPr>
            <p:ph type="pic" sz="quarter" idx="12"/>
          </p:nvPr>
        </p:nvSpPr>
        <p:spPr>
          <a:xfrm>
            <a:off x="4944534" y="-21599"/>
            <a:ext cx="7247465" cy="5937251"/>
          </a:xfrm>
          <a:prstGeom prst="rect">
            <a:avLst/>
          </a:prstGeom>
          <a:solidFill>
            <a:schemeClr val="bg2"/>
          </a:solidFill>
        </p:spPr>
        <p:txBody>
          <a:bodyPr lIns="72000" tIns="72000" rIns="72000" bIns="72000"/>
          <a:lstStyle>
            <a:lvl1pPr marL="0" indent="0">
              <a:buNone/>
              <a:defRPr>
                <a:latin typeface="+mj-lt"/>
              </a:defRPr>
            </a:lvl1pPr>
          </a:lstStyle>
          <a:p>
            <a:r>
              <a:rPr lang="sv-SE"/>
              <a:t>Klicka på ikonen för att lägga till en bild</a:t>
            </a:r>
            <a:endParaRPr lang="sv-SE" dirty="0"/>
          </a:p>
        </p:txBody>
      </p:sp>
      <p:sp>
        <p:nvSpPr>
          <p:cNvPr id="13" name="Platshållare för text 12"/>
          <p:cNvSpPr>
            <a:spLocks noGrp="1"/>
          </p:cNvSpPr>
          <p:nvPr>
            <p:ph type="body" sz="quarter" idx="10" hasCustomPrompt="1"/>
          </p:nvPr>
        </p:nvSpPr>
        <p:spPr>
          <a:xfrm>
            <a:off x="575733" y="691665"/>
            <a:ext cx="4032251"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9" name="Rubrik 8"/>
          <p:cNvSpPr>
            <a:spLocks noGrp="1"/>
          </p:cNvSpPr>
          <p:nvPr>
            <p:ph type="title" hasCustomPrompt="1"/>
          </p:nvPr>
        </p:nvSpPr>
        <p:spPr>
          <a:xfrm>
            <a:off x="575733" y="1473707"/>
            <a:ext cx="4032251" cy="960000"/>
          </a:xfrm>
        </p:spPr>
        <p:txBody>
          <a:bodyPr/>
          <a:lstStyle>
            <a:lvl1pPr>
              <a:defRPr/>
            </a:lvl1pPr>
          </a:lstStyle>
          <a:p>
            <a:r>
              <a:rPr lang="sv-SE" dirty="0"/>
              <a:t>Underrubrik 24 pt, max 2 rader</a:t>
            </a:r>
          </a:p>
        </p:txBody>
      </p:sp>
      <p:sp>
        <p:nvSpPr>
          <p:cNvPr id="15" name="Platshållare för text 14"/>
          <p:cNvSpPr>
            <a:spLocks noGrp="1"/>
          </p:cNvSpPr>
          <p:nvPr>
            <p:ph type="body" sz="quarter" idx="18" hasCustomPrompt="1"/>
          </p:nvPr>
        </p:nvSpPr>
        <p:spPr>
          <a:xfrm>
            <a:off x="575733" y="3908551"/>
            <a:ext cx="4032251" cy="2016000"/>
          </a:xfrm>
        </p:spPr>
        <p:txBody>
          <a:bodyPr/>
          <a:lstStyle>
            <a:lvl1pPr>
              <a:defRPr/>
            </a:lvl1pPr>
          </a:lstStyle>
          <a:p>
            <a:pPr lvl="0"/>
            <a:r>
              <a:rPr lang="sv-SE" dirty="0"/>
              <a:t>Punktlista eller brödtext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p:cNvSpPr>
            <a:spLocks noGrp="1"/>
          </p:cNvSpPr>
          <p:nvPr>
            <p:ph type="dt" sz="half" idx="19"/>
          </p:nvPr>
        </p:nvSpPr>
        <p:spPr/>
        <p:txBody>
          <a:bodyPr/>
          <a:lstStyle/>
          <a:p>
            <a:fld id="{5B0CADB0-D930-4EAF-8138-FEF0ED7EFD2B}" type="datetimeFigureOut">
              <a:rPr lang="sv-SE" smtClean="0"/>
              <a:t>2022-11-14</a:t>
            </a:fld>
            <a:endParaRPr lang="sv-SE"/>
          </a:p>
        </p:txBody>
      </p:sp>
      <p:sp>
        <p:nvSpPr>
          <p:cNvPr id="4" name="Platshållare för sidfot 3"/>
          <p:cNvSpPr>
            <a:spLocks noGrp="1"/>
          </p:cNvSpPr>
          <p:nvPr>
            <p:ph type="ftr" sz="quarter" idx="20"/>
          </p:nvPr>
        </p:nvSpPr>
        <p:spPr/>
        <p:txBody>
          <a:bodyPr/>
          <a:lstStyle/>
          <a:p>
            <a:endParaRPr lang="sv-SE"/>
          </a:p>
        </p:txBody>
      </p:sp>
      <p:sp>
        <p:nvSpPr>
          <p:cNvPr id="5" name="Platshållare för bildnummer 4"/>
          <p:cNvSpPr>
            <a:spLocks noGrp="1"/>
          </p:cNvSpPr>
          <p:nvPr>
            <p:ph type="sldNum" sz="quarter" idx="21"/>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28205981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6" pos="2336">
          <p15:clr>
            <a:srgbClr val="FBAE40"/>
          </p15:clr>
        </p15:guide>
        <p15:guide id="7" pos="2177">
          <p15:clr>
            <a:srgbClr val="FBAE40"/>
          </p15:clr>
        </p15:guide>
        <p15:guide id="8" pos="54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ontakt">
    <p:bg>
      <p:bgPr>
        <a:solidFill>
          <a:srgbClr val="421761"/>
        </a:soli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7192435" y="-281517"/>
            <a:ext cx="5734051" cy="4523317"/>
            <a:chOff x="3398" y="-133"/>
            <a:chExt cx="2709" cy="2137"/>
          </a:xfrm>
        </p:grpSpPr>
        <p:sp>
          <p:nvSpPr>
            <p:cNvPr id="6" name="Freeform 5"/>
            <p:cNvSpPr>
              <a:spLocks/>
            </p:cNvSpPr>
            <p:nvPr userDrawn="1"/>
          </p:nvSpPr>
          <p:spPr bwMode="auto">
            <a:xfrm>
              <a:off x="3418" y="228"/>
              <a:ext cx="537" cy="1776"/>
            </a:xfrm>
            <a:custGeom>
              <a:avLst/>
              <a:gdLst>
                <a:gd name="T0" fmla="*/ 927 w 1198"/>
                <a:gd name="T1" fmla="*/ 3942 h 3970"/>
                <a:gd name="T2" fmla="*/ 927 w 1198"/>
                <a:gd name="T3" fmla="*/ 3942 h 3970"/>
                <a:gd name="T4" fmla="*/ 584 w 1198"/>
                <a:gd name="T5" fmla="*/ 3698 h 3970"/>
                <a:gd name="T6" fmla="*/ 27 w 1198"/>
                <a:gd name="T7" fmla="*/ 369 h 3970"/>
                <a:gd name="T8" fmla="*/ 272 w 1198"/>
                <a:gd name="T9" fmla="*/ 27 h 3970"/>
                <a:gd name="T10" fmla="*/ 614 w 1198"/>
                <a:gd name="T11" fmla="*/ 271 h 3970"/>
                <a:gd name="T12" fmla="*/ 1171 w 1198"/>
                <a:gd name="T13" fmla="*/ 3600 h 3970"/>
                <a:gd name="T14" fmla="*/ 927 w 1198"/>
                <a:gd name="T15" fmla="*/ 3942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7" y="3942"/>
                  </a:moveTo>
                  <a:lnTo>
                    <a:pt x="927" y="3942"/>
                  </a:lnTo>
                  <a:cubicBezTo>
                    <a:pt x="765" y="3970"/>
                    <a:pt x="611" y="3860"/>
                    <a:pt x="584" y="3698"/>
                  </a:cubicBezTo>
                  <a:lnTo>
                    <a:pt x="27" y="369"/>
                  </a:lnTo>
                  <a:cubicBezTo>
                    <a:pt x="0" y="207"/>
                    <a:pt x="109" y="54"/>
                    <a:pt x="272" y="27"/>
                  </a:cubicBezTo>
                  <a:cubicBezTo>
                    <a:pt x="434" y="0"/>
                    <a:pt x="587" y="109"/>
                    <a:pt x="614" y="271"/>
                  </a:cubicBezTo>
                  <a:lnTo>
                    <a:pt x="1171" y="3600"/>
                  </a:lnTo>
                  <a:cubicBezTo>
                    <a:pt x="1198" y="3762"/>
                    <a:pt x="1089" y="3915"/>
                    <a:pt x="927" y="3942"/>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7" name="Freeform 6"/>
            <p:cNvSpPr>
              <a:spLocks/>
            </p:cNvSpPr>
            <p:nvPr userDrawn="1"/>
          </p:nvSpPr>
          <p:spPr bwMode="auto">
            <a:xfrm>
              <a:off x="5568" y="-131"/>
              <a:ext cx="537" cy="1776"/>
            </a:xfrm>
            <a:custGeom>
              <a:avLst/>
              <a:gdLst>
                <a:gd name="T0" fmla="*/ 926 w 1198"/>
                <a:gd name="T1" fmla="*/ 3943 h 3970"/>
                <a:gd name="T2" fmla="*/ 926 w 1198"/>
                <a:gd name="T3" fmla="*/ 3943 h 3970"/>
                <a:gd name="T4" fmla="*/ 584 w 1198"/>
                <a:gd name="T5" fmla="*/ 3698 h 3970"/>
                <a:gd name="T6" fmla="*/ 27 w 1198"/>
                <a:gd name="T7" fmla="*/ 370 h 3970"/>
                <a:gd name="T8" fmla="*/ 271 w 1198"/>
                <a:gd name="T9" fmla="*/ 27 h 3970"/>
                <a:gd name="T10" fmla="*/ 614 w 1198"/>
                <a:gd name="T11" fmla="*/ 272 h 3970"/>
                <a:gd name="T12" fmla="*/ 1171 w 1198"/>
                <a:gd name="T13" fmla="*/ 3600 h 3970"/>
                <a:gd name="T14" fmla="*/ 926 w 1198"/>
                <a:gd name="T15" fmla="*/ 3943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6" y="3943"/>
                  </a:moveTo>
                  <a:lnTo>
                    <a:pt x="926" y="3943"/>
                  </a:lnTo>
                  <a:cubicBezTo>
                    <a:pt x="764" y="3970"/>
                    <a:pt x="611" y="3860"/>
                    <a:pt x="584" y="3698"/>
                  </a:cubicBezTo>
                  <a:lnTo>
                    <a:pt x="27" y="370"/>
                  </a:lnTo>
                  <a:cubicBezTo>
                    <a:pt x="0" y="208"/>
                    <a:pt x="109" y="54"/>
                    <a:pt x="271" y="27"/>
                  </a:cubicBezTo>
                  <a:cubicBezTo>
                    <a:pt x="433" y="0"/>
                    <a:pt x="587" y="109"/>
                    <a:pt x="614" y="272"/>
                  </a:cubicBezTo>
                  <a:lnTo>
                    <a:pt x="1171" y="3600"/>
                  </a:lnTo>
                  <a:cubicBezTo>
                    <a:pt x="1198" y="3762"/>
                    <a:pt x="1089" y="3916"/>
                    <a:pt x="926" y="394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3" name="Freeform 7"/>
            <p:cNvSpPr>
              <a:spLocks/>
            </p:cNvSpPr>
            <p:nvPr userDrawn="1"/>
          </p:nvSpPr>
          <p:spPr bwMode="auto">
            <a:xfrm>
              <a:off x="3670" y="1358"/>
              <a:ext cx="2437" cy="646"/>
            </a:xfrm>
            <a:custGeom>
              <a:avLst/>
              <a:gdLst>
                <a:gd name="T0" fmla="*/ 5166 w 5438"/>
                <a:gd name="T1" fmla="*/ 614 h 1444"/>
                <a:gd name="T2" fmla="*/ 5166 w 5438"/>
                <a:gd name="T3" fmla="*/ 614 h 1444"/>
                <a:gd name="T4" fmla="*/ 369 w 5438"/>
                <a:gd name="T5" fmla="*/ 1417 h 1444"/>
                <a:gd name="T6" fmla="*/ 27 w 5438"/>
                <a:gd name="T7" fmla="*/ 1172 h 1444"/>
                <a:gd name="T8" fmla="*/ 271 w 5438"/>
                <a:gd name="T9" fmla="*/ 830 h 1444"/>
                <a:gd name="T10" fmla="*/ 5068 w 5438"/>
                <a:gd name="T11" fmla="*/ 27 h 1444"/>
                <a:gd name="T12" fmla="*/ 5410 w 5438"/>
                <a:gd name="T13" fmla="*/ 271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4"/>
                    <a:pt x="27" y="1172"/>
                  </a:cubicBezTo>
                  <a:cubicBezTo>
                    <a:pt x="0" y="1010"/>
                    <a:pt x="109" y="857"/>
                    <a:pt x="271" y="830"/>
                  </a:cubicBezTo>
                  <a:lnTo>
                    <a:pt x="5068" y="27"/>
                  </a:lnTo>
                  <a:cubicBezTo>
                    <a:pt x="5230" y="0"/>
                    <a:pt x="5383" y="109"/>
                    <a:pt x="5410" y="271"/>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7" name="Freeform 8"/>
            <p:cNvSpPr>
              <a:spLocks/>
            </p:cNvSpPr>
            <p:nvPr userDrawn="1"/>
          </p:nvSpPr>
          <p:spPr bwMode="auto">
            <a:xfrm>
              <a:off x="3783" y="1830"/>
              <a:ext cx="61" cy="61"/>
            </a:xfrm>
            <a:custGeom>
              <a:avLst/>
              <a:gdLst>
                <a:gd name="T0" fmla="*/ 131 w 137"/>
                <a:gd name="T1" fmla="*/ 58 h 136"/>
                <a:gd name="T2" fmla="*/ 131 w 137"/>
                <a:gd name="T3" fmla="*/ 58 h 136"/>
                <a:gd name="T4" fmla="*/ 79 w 137"/>
                <a:gd name="T5" fmla="*/ 131 h 136"/>
                <a:gd name="T6" fmla="*/ 6 w 137"/>
                <a:gd name="T7" fmla="*/ 79 h 136"/>
                <a:gd name="T8" fmla="*/ 58 w 137"/>
                <a:gd name="T9" fmla="*/ 6 h 136"/>
                <a:gd name="T10" fmla="*/ 131 w 137"/>
                <a:gd name="T11" fmla="*/ 58 h 136"/>
              </a:gdLst>
              <a:ahLst/>
              <a:cxnLst>
                <a:cxn ang="0">
                  <a:pos x="T0" y="T1"/>
                </a:cxn>
                <a:cxn ang="0">
                  <a:pos x="T2" y="T3"/>
                </a:cxn>
                <a:cxn ang="0">
                  <a:pos x="T4" y="T5"/>
                </a:cxn>
                <a:cxn ang="0">
                  <a:pos x="T6" y="T7"/>
                </a:cxn>
                <a:cxn ang="0">
                  <a:pos x="T8" y="T9"/>
                </a:cxn>
                <a:cxn ang="0">
                  <a:pos x="T10" y="T11"/>
                </a:cxn>
              </a:cxnLst>
              <a:rect l="0" t="0" r="r" b="b"/>
              <a:pathLst>
                <a:path w="137" h="136">
                  <a:moveTo>
                    <a:pt x="131" y="58"/>
                  </a:moveTo>
                  <a:lnTo>
                    <a:pt x="131" y="58"/>
                  </a:lnTo>
                  <a:cubicBezTo>
                    <a:pt x="137" y="92"/>
                    <a:pt x="113" y="125"/>
                    <a:pt x="79" y="131"/>
                  </a:cubicBezTo>
                  <a:cubicBezTo>
                    <a:pt x="44" y="136"/>
                    <a:pt x="12" y="113"/>
                    <a:pt x="6" y="79"/>
                  </a:cubicBezTo>
                  <a:cubicBezTo>
                    <a:pt x="0" y="44"/>
                    <a:pt x="23" y="12"/>
                    <a:pt x="58" y="6"/>
                  </a:cubicBezTo>
                  <a:cubicBezTo>
                    <a:pt x="92" y="0"/>
                    <a:pt x="125" y="23"/>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8" name="Freeform 9"/>
            <p:cNvSpPr>
              <a:spLocks/>
            </p:cNvSpPr>
            <p:nvPr userDrawn="1"/>
          </p:nvSpPr>
          <p:spPr bwMode="auto">
            <a:xfrm>
              <a:off x="3420" y="-132"/>
              <a:ext cx="2437" cy="646"/>
            </a:xfrm>
            <a:custGeom>
              <a:avLst/>
              <a:gdLst>
                <a:gd name="T0" fmla="*/ 5166 w 5438"/>
                <a:gd name="T1" fmla="*/ 614 h 1444"/>
                <a:gd name="T2" fmla="*/ 5166 w 5438"/>
                <a:gd name="T3" fmla="*/ 614 h 1444"/>
                <a:gd name="T4" fmla="*/ 369 w 5438"/>
                <a:gd name="T5" fmla="*/ 1417 h 1444"/>
                <a:gd name="T6" fmla="*/ 27 w 5438"/>
                <a:gd name="T7" fmla="*/ 1173 h 1444"/>
                <a:gd name="T8" fmla="*/ 271 w 5438"/>
                <a:gd name="T9" fmla="*/ 830 h 1444"/>
                <a:gd name="T10" fmla="*/ 5068 w 5438"/>
                <a:gd name="T11" fmla="*/ 27 h 1444"/>
                <a:gd name="T12" fmla="*/ 5410 w 5438"/>
                <a:gd name="T13" fmla="*/ 272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5"/>
                    <a:pt x="27" y="1173"/>
                  </a:cubicBezTo>
                  <a:cubicBezTo>
                    <a:pt x="0" y="1011"/>
                    <a:pt x="109" y="857"/>
                    <a:pt x="271" y="830"/>
                  </a:cubicBezTo>
                  <a:lnTo>
                    <a:pt x="5068" y="27"/>
                  </a:lnTo>
                  <a:cubicBezTo>
                    <a:pt x="5230" y="0"/>
                    <a:pt x="5383" y="110"/>
                    <a:pt x="5410" y="272"/>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19" name="Freeform 10"/>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0" name="Freeform 11"/>
            <p:cNvSpPr>
              <a:spLocks/>
            </p:cNvSpPr>
            <p:nvPr userDrawn="1"/>
          </p:nvSpPr>
          <p:spPr bwMode="auto">
            <a:xfrm>
              <a:off x="5932" y="1470"/>
              <a:ext cx="61" cy="62"/>
            </a:xfrm>
            <a:custGeom>
              <a:avLst/>
              <a:gdLst>
                <a:gd name="T0" fmla="*/ 130 w 136"/>
                <a:gd name="T1" fmla="*/ 58 h 137"/>
                <a:gd name="T2" fmla="*/ 130 w 136"/>
                <a:gd name="T3" fmla="*/ 58 h 137"/>
                <a:gd name="T4" fmla="*/ 78 w 136"/>
                <a:gd name="T5" fmla="*/ 131 h 137"/>
                <a:gd name="T6" fmla="*/ 5 w 136"/>
                <a:gd name="T7" fmla="*/ 79 h 137"/>
                <a:gd name="T8" fmla="*/ 57 w 136"/>
                <a:gd name="T9" fmla="*/ 6 h 137"/>
                <a:gd name="T10" fmla="*/ 130 w 136"/>
                <a:gd name="T11" fmla="*/ 58 h 137"/>
              </a:gdLst>
              <a:ahLst/>
              <a:cxnLst>
                <a:cxn ang="0">
                  <a:pos x="T0" y="T1"/>
                </a:cxn>
                <a:cxn ang="0">
                  <a:pos x="T2" y="T3"/>
                </a:cxn>
                <a:cxn ang="0">
                  <a:pos x="T4" y="T5"/>
                </a:cxn>
                <a:cxn ang="0">
                  <a:pos x="T6" y="T7"/>
                </a:cxn>
                <a:cxn ang="0">
                  <a:pos x="T8" y="T9"/>
                </a:cxn>
                <a:cxn ang="0">
                  <a:pos x="T10" y="T11"/>
                </a:cxn>
              </a:cxnLst>
              <a:rect l="0" t="0" r="r" b="b"/>
              <a:pathLst>
                <a:path w="136" h="137">
                  <a:moveTo>
                    <a:pt x="130" y="58"/>
                  </a:moveTo>
                  <a:lnTo>
                    <a:pt x="130" y="58"/>
                  </a:lnTo>
                  <a:cubicBezTo>
                    <a:pt x="136" y="92"/>
                    <a:pt x="113" y="125"/>
                    <a:pt x="78" y="131"/>
                  </a:cubicBezTo>
                  <a:cubicBezTo>
                    <a:pt x="44" y="137"/>
                    <a:pt x="11" y="114"/>
                    <a:pt x="5" y="79"/>
                  </a:cubicBezTo>
                  <a:cubicBezTo>
                    <a:pt x="0" y="45"/>
                    <a:pt x="23" y="12"/>
                    <a:pt x="57" y="6"/>
                  </a:cubicBezTo>
                  <a:cubicBezTo>
                    <a:pt x="92" y="0"/>
                    <a:pt x="124" y="23"/>
                    <a:pt x="130"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1" name="Freeform 12"/>
            <p:cNvSpPr>
              <a:spLocks/>
            </p:cNvSpPr>
            <p:nvPr userDrawn="1"/>
          </p:nvSpPr>
          <p:spPr bwMode="auto">
            <a:xfrm>
              <a:off x="4626" y="-133"/>
              <a:ext cx="1235" cy="1268"/>
            </a:xfrm>
            <a:custGeom>
              <a:avLst/>
              <a:gdLst>
                <a:gd name="T0" fmla="*/ 378 w 2755"/>
                <a:gd name="T1" fmla="*/ 2821 h 2836"/>
                <a:gd name="T2" fmla="*/ 378 w 2755"/>
                <a:gd name="T3" fmla="*/ 2821 h 2836"/>
                <a:gd name="T4" fmla="*/ 123 w 2755"/>
                <a:gd name="T5" fmla="*/ 2742 h 2836"/>
                <a:gd name="T6" fmla="*/ 114 w 2755"/>
                <a:gd name="T7" fmla="*/ 2322 h 2836"/>
                <a:gd name="T8" fmla="*/ 2211 w 2755"/>
                <a:gd name="T9" fmla="*/ 123 h 2836"/>
                <a:gd name="T10" fmla="*/ 2632 w 2755"/>
                <a:gd name="T11" fmla="*/ 113 h 2836"/>
                <a:gd name="T12" fmla="*/ 2642 w 2755"/>
                <a:gd name="T13" fmla="*/ 534 h 2836"/>
                <a:gd name="T14" fmla="*/ 544 w 2755"/>
                <a:gd name="T15" fmla="*/ 2733 h 2836"/>
                <a:gd name="T16" fmla="*/ 378 w 2755"/>
                <a:gd name="T17" fmla="*/ 2821 h 2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5" h="2836">
                  <a:moveTo>
                    <a:pt x="378" y="2821"/>
                  </a:moveTo>
                  <a:lnTo>
                    <a:pt x="378" y="2821"/>
                  </a:lnTo>
                  <a:cubicBezTo>
                    <a:pt x="289" y="2836"/>
                    <a:pt x="194" y="2810"/>
                    <a:pt x="123" y="2742"/>
                  </a:cubicBezTo>
                  <a:cubicBezTo>
                    <a:pt x="5" y="2629"/>
                    <a:pt x="0" y="2441"/>
                    <a:pt x="114" y="2322"/>
                  </a:cubicBezTo>
                  <a:lnTo>
                    <a:pt x="2211" y="123"/>
                  </a:lnTo>
                  <a:cubicBezTo>
                    <a:pt x="2325" y="4"/>
                    <a:pt x="2513" y="0"/>
                    <a:pt x="2632" y="113"/>
                  </a:cubicBezTo>
                  <a:cubicBezTo>
                    <a:pt x="2751" y="227"/>
                    <a:pt x="2755" y="415"/>
                    <a:pt x="2642" y="534"/>
                  </a:cubicBezTo>
                  <a:lnTo>
                    <a:pt x="544" y="2733"/>
                  </a:lnTo>
                  <a:cubicBezTo>
                    <a:pt x="498" y="2781"/>
                    <a:pt x="440" y="2810"/>
                    <a:pt x="378" y="2821"/>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2" name="Freeform 13"/>
            <p:cNvSpPr>
              <a:spLocks/>
            </p:cNvSpPr>
            <p:nvPr userDrawn="1"/>
          </p:nvSpPr>
          <p:spPr bwMode="auto">
            <a:xfrm>
              <a:off x="3398" y="223"/>
              <a:ext cx="1514" cy="912"/>
            </a:xfrm>
            <a:custGeom>
              <a:avLst/>
              <a:gdLst>
                <a:gd name="T0" fmla="*/ 3088 w 3379"/>
                <a:gd name="T1" fmla="*/ 2029 h 2039"/>
                <a:gd name="T2" fmla="*/ 3088 w 3379"/>
                <a:gd name="T3" fmla="*/ 2029 h 2039"/>
                <a:gd name="T4" fmla="*/ 2902 w 3379"/>
                <a:gd name="T5" fmla="*/ 2000 h 2039"/>
                <a:gd name="T6" fmla="*/ 203 w 3379"/>
                <a:gd name="T7" fmla="*/ 604 h 2039"/>
                <a:gd name="T8" fmla="*/ 75 w 3379"/>
                <a:gd name="T9" fmla="*/ 203 h 2039"/>
                <a:gd name="T10" fmla="*/ 476 w 3379"/>
                <a:gd name="T11" fmla="*/ 75 h 2039"/>
                <a:gd name="T12" fmla="*/ 3176 w 3379"/>
                <a:gd name="T13" fmla="*/ 1471 h 2039"/>
                <a:gd name="T14" fmla="*/ 3303 w 3379"/>
                <a:gd name="T15" fmla="*/ 1872 h 2039"/>
                <a:gd name="T16" fmla="*/ 3088 w 3379"/>
                <a:gd name="T17" fmla="*/ 2029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9" h="2039">
                  <a:moveTo>
                    <a:pt x="3088" y="2029"/>
                  </a:moveTo>
                  <a:lnTo>
                    <a:pt x="3088" y="2029"/>
                  </a:lnTo>
                  <a:cubicBezTo>
                    <a:pt x="3026" y="2039"/>
                    <a:pt x="2961" y="2030"/>
                    <a:pt x="2902" y="2000"/>
                  </a:cubicBezTo>
                  <a:lnTo>
                    <a:pt x="203" y="604"/>
                  </a:lnTo>
                  <a:cubicBezTo>
                    <a:pt x="57" y="528"/>
                    <a:pt x="0" y="349"/>
                    <a:pt x="75" y="203"/>
                  </a:cubicBezTo>
                  <a:cubicBezTo>
                    <a:pt x="151" y="57"/>
                    <a:pt x="330" y="0"/>
                    <a:pt x="476" y="75"/>
                  </a:cubicBezTo>
                  <a:lnTo>
                    <a:pt x="3176" y="1471"/>
                  </a:lnTo>
                  <a:cubicBezTo>
                    <a:pt x="3322" y="1546"/>
                    <a:pt x="3379" y="1726"/>
                    <a:pt x="3303" y="1872"/>
                  </a:cubicBezTo>
                  <a:cubicBezTo>
                    <a:pt x="3258" y="1959"/>
                    <a:pt x="3177" y="2014"/>
                    <a:pt x="3088" y="2029"/>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3" name="Freeform 14"/>
            <p:cNvSpPr>
              <a:spLocks/>
            </p:cNvSpPr>
            <p:nvPr userDrawn="1"/>
          </p:nvSpPr>
          <p:spPr bwMode="auto">
            <a:xfrm>
              <a:off x="5683" y="-18"/>
              <a:ext cx="61" cy="60"/>
            </a:xfrm>
            <a:custGeom>
              <a:avLst/>
              <a:gdLst>
                <a:gd name="T0" fmla="*/ 130 w 136"/>
                <a:gd name="T1" fmla="*/ 57 h 136"/>
                <a:gd name="T2" fmla="*/ 130 w 136"/>
                <a:gd name="T3" fmla="*/ 57 h 136"/>
                <a:gd name="T4" fmla="*/ 78 w 136"/>
                <a:gd name="T5" fmla="*/ 130 h 136"/>
                <a:gd name="T6" fmla="*/ 5 w 136"/>
                <a:gd name="T7" fmla="*/ 78 h 136"/>
                <a:gd name="T8" fmla="*/ 57 w 136"/>
                <a:gd name="T9" fmla="*/ 5 h 136"/>
                <a:gd name="T10" fmla="*/ 130 w 136"/>
                <a:gd name="T11" fmla="*/ 57 h 136"/>
              </a:gdLst>
              <a:ahLst/>
              <a:cxnLst>
                <a:cxn ang="0">
                  <a:pos x="T0" y="T1"/>
                </a:cxn>
                <a:cxn ang="0">
                  <a:pos x="T2" y="T3"/>
                </a:cxn>
                <a:cxn ang="0">
                  <a:pos x="T4" y="T5"/>
                </a:cxn>
                <a:cxn ang="0">
                  <a:pos x="T6" y="T7"/>
                </a:cxn>
                <a:cxn ang="0">
                  <a:pos x="T8" y="T9"/>
                </a:cxn>
                <a:cxn ang="0">
                  <a:pos x="T10" y="T11"/>
                </a:cxn>
              </a:cxnLst>
              <a:rect l="0" t="0" r="r" b="b"/>
              <a:pathLst>
                <a:path w="136" h="136">
                  <a:moveTo>
                    <a:pt x="130" y="57"/>
                  </a:moveTo>
                  <a:lnTo>
                    <a:pt x="130" y="57"/>
                  </a:lnTo>
                  <a:cubicBezTo>
                    <a:pt x="136" y="92"/>
                    <a:pt x="113" y="124"/>
                    <a:pt x="78" y="130"/>
                  </a:cubicBezTo>
                  <a:cubicBezTo>
                    <a:pt x="44" y="136"/>
                    <a:pt x="11" y="113"/>
                    <a:pt x="5" y="78"/>
                  </a:cubicBezTo>
                  <a:cubicBezTo>
                    <a:pt x="0" y="44"/>
                    <a:pt x="23" y="11"/>
                    <a:pt x="57" y="5"/>
                  </a:cubicBezTo>
                  <a:cubicBezTo>
                    <a:pt x="92" y="0"/>
                    <a:pt x="124" y="23"/>
                    <a:pt x="130" y="5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24" name="Freeform 15"/>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16" name="textruta 15"/>
          <p:cNvSpPr txBox="1"/>
          <p:nvPr/>
        </p:nvSpPr>
        <p:spPr>
          <a:xfrm>
            <a:off x="2544232" y="2300319"/>
            <a:ext cx="3551768" cy="768000"/>
          </a:xfrm>
          <a:prstGeom prst="rect">
            <a:avLst/>
          </a:prstGeom>
        </p:spPr>
        <p:txBody>
          <a:bodyPr vert="horz" wrap="squar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
        <p:nvSpPr>
          <p:cNvPr id="2" name="Platshållare för datum 1"/>
          <p:cNvSpPr>
            <a:spLocks noGrp="1"/>
          </p:cNvSpPr>
          <p:nvPr>
            <p:ph type="dt" sz="half" idx="36"/>
          </p:nvPr>
        </p:nvSpPr>
        <p:spPr/>
        <p:txBody>
          <a:bodyPr/>
          <a:lstStyle/>
          <a:p>
            <a:fld id="{5B0CADB0-D930-4EAF-8138-FEF0ED7EFD2B}" type="datetimeFigureOut">
              <a:rPr lang="sv-SE" smtClean="0"/>
              <a:t>2022-11-14</a:t>
            </a:fld>
            <a:endParaRPr lang="sv-SE"/>
          </a:p>
        </p:txBody>
      </p:sp>
      <p:sp>
        <p:nvSpPr>
          <p:cNvPr id="3" name="Platshållare för sidfot 2"/>
          <p:cNvSpPr>
            <a:spLocks noGrp="1"/>
          </p:cNvSpPr>
          <p:nvPr>
            <p:ph type="ftr" sz="quarter" idx="37"/>
          </p:nvPr>
        </p:nvSpPr>
        <p:spPr/>
        <p:txBody>
          <a:bodyPr/>
          <a:lstStyle/>
          <a:p>
            <a:endParaRPr lang="sv-SE"/>
          </a:p>
        </p:txBody>
      </p:sp>
      <p:sp>
        <p:nvSpPr>
          <p:cNvPr id="5" name="Platshållare för bildnummer 4"/>
          <p:cNvSpPr>
            <a:spLocks noGrp="1"/>
          </p:cNvSpPr>
          <p:nvPr>
            <p:ph type="sldNum" sz="quarter" idx="38"/>
          </p:nvPr>
        </p:nvSpPr>
        <p:spPr/>
        <p:txBody>
          <a:bodyPr/>
          <a:lstStyle/>
          <a:p>
            <a:fld id="{379996A0-856E-4291-9A5A-5F33141381EF}" type="slidenum">
              <a:rPr lang="sv-SE" smtClean="0"/>
              <a:t>‹#›</a:t>
            </a:fld>
            <a:endParaRPr lang="sv-SE"/>
          </a:p>
        </p:txBody>
      </p:sp>
      <p:sp>
        <p:nvSpPr>
          <p:cNvPr id="25" name="Platshållare för text 12"/>
          <p:cNvSpPr>
            <a:spLocks noGrp="1"/>
          </p:cNvSpPr>
          <p:nvPr>
            <p:ph type="body" sz="quarter" idx="10" hasCustomPrompt="1"/>
          </p:nvPr>
        </p:nvSpPr>
        <p:spPr>
          <a:xfrm>
            <a:off x="2544232" y="3092451"/>
            <a:ext cx="4691661" cy="336000"/>
          </a:xfrm>
          <a:prstGeom prst="rect">
            <a:avLst/>
          </a:prstGeom>
        </p:spPr>
        <p:txBody>
          <a:bodyPr anchor="ctr" anchorCtr="0">
            <a:noAutofit/>
          </a:bodyPr>
          <a:lstStyle>
            <a:lvl1pPr marL="0" indent="0" algn="l">
              <a:buNone/>
              <a:defRPr sz="1867" b="1">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Förnamn Efternamn</a:t>
            </a:r>
          </a:p>
        </p:txBody>
      </p:sp>
      <p:sp>
        <p:nvSpPr>
          <p:cNvPr id="26" name="Platshållare för text 12"/>
          <p:cNvSpPr>
            <a:spLocks noGrp="1"/>
          </p:cNvSpPr>
          <p:nvPr>
            <p:ph type="body" sz="quarter" idx="39" hasCustomPrompt="1"/>
          </p:nvPr>
        </p:nvSpPr>
        <p:spPr>
          <a:xfrm>
            <a:off x="2544232" y="3522748"/>
            <a:ext cx="4691661" cy="336000"/>
          </a:xfrm>
          <a:prstGeom prst="rect">
            <a:avLst/>
          </a:prstGeom>
        </p:spPr>
        <p:txBody>
          <a:bodyPr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Avdelning</a:t>
            </a:r>
          </a:p>
        </p:txBody>
      </p:sp>
      <p:sp>
        <p:nvSpPr>
          <p:cNvPr id="27" name="Platshållare för text 12"/>
          <p:cNvSpPr>
            <a:spLocks noGrp="1"/>
          </p:cNvSpPr>
          <p:nvPr>
            <p:ph type="body" sz="quarter" idx="40" hasCustomPrompt="1"/>
          </p:nvPr>
        </p:nvSpPr>
        <p:spPr>
          <a:xfrm>
            <a:off x="2544232" y="3953045"/>
            <a:ext cx="4691661" cy="336000"/>
          </a:xfrm>
          <a:prstGeom prst="rect">
            <a:avLst/>
          </a:prstGeom>
        </p:spPr>
        <p:txBody>
          <a:bodyPr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E-postadress</a:t>
            </a:r>
          </a:p>
        </p:txBody>
      </p:sp>
      <p:sp>
        <p:nvSpPr>
          <p:cNvPr id="28" name="Platshållare för text 12"/>
          <p:cNvSpPr>
            <a:spLocks noGrp="1"/>
          </p:cNvSpPr>
          <p:nvPr>
            <p:ph type="body" sz="quarter" idx="41" hasCustomPrompt="1"/>
          </p:nvPr>
        </p:nvSpPr>
        <p:spPr>
          <a:xfrm>
            <a:off x="2544232" y="4383343"/>
            <a:ext cx="4691661" cy="336000"/>
          </a:xfrm>
          <a:prstGeom prst="rect">
            <a:avLst/>
          </a:prstGeom>
        </p:spPr>
        <p:txBody>
          <a:bodyPr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Telefonnummer</a:t>
            </a:r>
          </a:p>
        </p:txBody>
      </p:sp>
      <p:grpSp>
        <p:nvGrpSpPr>
          <p:cNvPr id="29" name="Group 4"/>
          <p:cNvGrpSpPr>
            <a:grpSpLocks noChangeAspect="1"/>
          </p:cNvGrpSpPr>
          <p:nvPr/>
        </p:nvGrpSpPr>
        <p:grpSpPr bwMode="auto">
          <a:xfrm>
            <a:off x="7192435" y="-281517"/>
            <a:ext cx="5734051" cy="4523317"/>
            <a:chOff x="3398" y="-133"/>
            <a:chExt cx="2709" cy="2137"/>
          </a:xfrm>
        </p:grpSpPr>
        <p:sp>
          <p:nvSpPr>
            <p:cNvPr id="30" name="Freeform 5"/>
            <p:cNvSpPr>
              <a:spLocks/>
            </p:cNvSpPr>
            <p:nvPr userDrawn="1"/>
          </p:nvSpPr>
          <p:spPr bwMode="auto">
            <a:xfrm>
              <a:off x="3418" y="228"/>
              <a:ext cx="537" cy="1776"/>
            </a:xfrm>
            <a:custGeom>
              <a:avLst/>
              <a:gdLst>
                <a:gd name="T0" fmla="*/ 927 w 1198"/>
                <a:gd name="T1" fmla="*/ 3942 h 3970"/>
                <a:gd name="T2" fmla="*/ 927 w 1198"/>
                <a:gd name="T3" fmla="*/ 3942 h 3970"/>
                <a:gd name="T4" fmla="*/ 584 w 1198"/>
                <a:gd name="T5" fmla="*/ 3698 h 3970"/>
                <a:gd name="T6" fmla="*/ 27 w 1198"/>
                <a:gd name="T7" fmla="*/ 369 h 3970"/>
                <a:gd name="T8" fmla="*/ 272 w 1198"/>
                <a:gd name="T9" fmla="*/ 27 h 3970"/>
                <a:gd name="T10" fmla="*/ 614 w 1198"/>
                <a:gd name="T11" fmla="*/ 271 h 3970"/>
                <a:gd name="T12" fmla="*/ 1171 w 1198"/>
                <a:gd name="T13" fmla="*/ 3600 h 3970"/>
                <a:gd name="T14" fmla="*/ 927 w 1198"/>
                <a:gd name="T15" fmla="*/ 3942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7" y="3942"/>
                  </a:moveTo>
                  <a:lnTo>
                    <a:pt x="927" y="3942"/>
                  </a:lnTo>
                  <a:cubicBezTo>
                    <a:pt x="765" y="3970"/>
                    <a:pt x="611" y="3860"/>
                    <a:pt x="584" y="3698"/>
                  </a:cubicBezTo>
                  <a:lnTo>
                    <a:pt x="27" y="369"/>
                  </a:lnTo>
                  <a:cubicBezTo>
                    <a:pt x="0" y="207"/>
                    <a:pt x="109" y="54"/>
                    <a:pt x="272" y="27"/>
                  </a:cubicBezTo>
                  <a:cubicBezTo>
                    <a:pt x="434" y="0"/>
                    <a:pt x="587" y="109"/>
                    <a:pt x="614" y="271"/>
                  </a:cubicBezTo>
                  <a:lnTo>
                    <a:pt x="1171" y="3600"/>
                  </a:lnTo>
                  <a:cubicBezTo>
                    <a:pt x="1198" y="3762"/>
                    <a:pt x="1089" y="3915"/>
                    <a:pt x="927" y="3942"/>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1" name="Freeform 6"/>
            <p:cNvSpPr>
              <a:spLocks/>
            </p:cNvSpPr>
            <p:nvPr userDrawn="1"/>
          </p:nvSpPr>
          <p:spPr bwMode="auto">
            <a:xfrm>
              <a:off x="5568" y="-131"/>
              <a:ext cx="537" cy="1776"/>
            </a:xfrm>
            <a:custGeom>
              <a:avLst/>
              <a:gdLst>
                <a:gd name="T0" fmla="*/ 926 w 1198"/>
                <a:gd name="T1" fmla="*/ 3943 h 3970"/>
                <a:gd name="T2" fmla="*/ 926 w 1198"/>
                <a:gd name="T3" fmla="*/ 3943 h 3970"/>
                <a:gd name="T4" fmla="*/ 584 w 1198"/>
                <a:gd name="T5" fmla="*/ 3698 h 3970"/>
                <a:gd name="T6" fmla="*/ 27 w 1198"/>
                <a:gd name="T7" fmla="*/ 370 h 3970"/>
                <a:gd name="T8" fmla="*/ 271 w 1198"/>
                <a:gd name="T9" fmla="*/ 27 h 3970"/>
                <a:gd name="T10" fmla="*/ 614 w 1198"/>
                <a:gd name="T11" fmla="*/ 272 h 3970"/>
                <a:gd name="T12" fmla="*/ 1171 w 1198"/>
                <a:gd name="T13" fmla="*/ 3600 h 3970"/>
                <a:gd name="T14" fmla="*/ 926 w 1198"/>
                <a:gd name="T15" fmla="*/ 3943 h 39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8" h="3970">
                  <a:moveTo>
                    <a:pt x="926" y="3943"/>
                  </a:moveTo>
                  <a:lnTo>
                    <a:pt x="926" y="3943"/>
                  </a:lnTo>
                  <a:cubicBezTo>
                    <a:pt x="764" y="3970"/>
                    <a:pt x="611" y="3860"/>
                    <a:pt x="584" y="3698"/>
                  </a:cubicBezTo>
                  <a:lnTo>
                    <a:pt x="27" y="370"/>
                  </a:lnTo>
                  <a:cubicBezTo>
                    <a:pt x="0" y="208"/>
                    <a:pt x="109" y="54"/>
                    <a:pt x="271" y="27"/>
                  </a:cubicBezTo>
                  <a:cubicBezTo>
                    <a:pt x="433" y="0"/>
                    <a:pt x="587" y="109"/>
                    <a:pt x="614" y="272"/>
                  </a:cubicBezTo>
                  <a:lnTo>
                    <a:pt x="1171" y="3600"/>
                  </a:lnTo>
                  <a:cubicBezTo>
                    <a:pt x="1198" y="3762"/>
                    <a:pt x="1089" y="3916"/>
                    <a:pt x="926" y="394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2" name="Freeform 7"/>
            <p:cNvSpPr>
              <a:spLocks/>
            </p:cNvSpPr>
            <p:nvPr userDrawn="1"/>
          </p:nvSpPr>
          <p:spPr bwMode="auto">
            <a:xfrm>
              <a:off x="3670" y="1358"/>
              <a:ext cx="2437" cy="646"/>
            </a:xfrm>
            <a:custGeom>
              <a:avLst/>
              <a:gdLst>
                <a:gd name="T0" fmla="*/ 5166 w 5438"/>
                <a:gd name="T1" fmla="*/ 614 h 1444"/>
                <a:gd name="T2" fmla="*/ 5166 w 5438"/>
                <a:gd name="T3" fmla="*/ 614 h 1444"/>
                <a:gd name="T4" fmla="*/ 369 w 5438"/>
                <a:gd name="T5" fmla="*/ 1417 h 1444"/>
                <a:gd name="T6" fmla="*/ 27 w 5438"/>
                <a:gd name="T7" fmla="*/ 1172 h 1444"/>
                <a:gd name="T8" fmla="*/ 271 w 5438"/>
                <a:gd name="T9" fmla="*/ 830 h 1444"/>
                <a:gd name="T10" fmla="*/ 5068 w 5438"/>
                <a:gd name="T11" fmla="*/ 27 h 1444"/>
                <a:gd name="T12" fmla="*/ 5410 w 5438"/>
                <a:gd name="T13" fmla="*/ 271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4"/>
                    <a:pt x="27" y="1172"/>
                  </a:cubicBezTo>
                  <a:cubicBezTo>
                    <a:pt x="0" y="1010"/>
                    <a:pt x="109" y="857"/>
                    <a:pt x="271" y="830"/>
                  </a:cubicBezTo>
                  <a:lnTo>
                    <a:pt x="5068" y="27"/>
                  </a:lnTo>
                  <a:cubicBezTo>
                    <a:pt x="5230" y="0"/>
                    <a:pt x="5383" y="109"/>
                    <a:pt x="5410" y="271"/>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3" name="Freeform 8"/>
            <p:cNvSpPr>
              <a:spLocks/>
            </p:cNvSpPr>
            <p:nvPr userDrawn="1"/>
          </p:nvSpPr>
          <p:spPr bwMode="auto">
            <a:xfrm>
              <a:off x="3783" y="1830"/>
              <a:ext cx="61" cy="61"/>
            </a:xfrm>
            <a:custGeom>
              <a:avLst/>
              <a:gdLst>
                <a:gd name="T0" fmla="*/ 131 w 137"/>
                <a:gd name="T1" fmla="*/ 58 h 136"/>
                <a:gd name="T2" fmla="*/ 131 w 137"/>
                <a:gd name="T3" fmla="*/ 58 h 136"/>
                <a:gd name="T4" fmla="*/ 79 w 137"/>
                <a:gd name="T5" fmla="*/ 131 h 136"/>
                <a:gd name="T6" fmla="*/ 6 w 137"/>
                <a:gd name="T7" fmla="*/ 79 h 136"/>
                <a:gd name="T8" fmla="*/ 58 w 137"/>
                <a:gd name="T9" fmla="*/ 6 h 136"/>
                <a:gd name="T10" fmla="*/ 131 w 137"/>
                <a:gd name="T11" fmla="*/ 58 h 136"/>
              </a:gdLst>
              <a:ahLst/>
              <a:cxnLst>
                <a:cxn ang="0">
                  <a:pos x="T0" y="T1"/>
                </a:cxn>
                <a:cxn ang="0">
                  <a:pos x="T2" y="T3"/>
                </a:cxn>
                <a:cxn ang="0">
                  <a:pos x="T4" y="T5"/>
                </a:cxn>
                <a:cxn ang="0">
                  <a:pos x="T6" y="T7"/>
                </a:cxn>
                <a:cxn ang="0">
                  <a:pos x="T8" y="T9"/>
                </a:cxn>
                <a:cxn ang="0">
                  <a:pos x="T10" y="T11"/>
                </a:cxn>
              </a:cxnLst>
              <a:rect l="0" t="0" r="r" b="b"/>
              <a:pathLst>
                <a:path w="137" h="136">
                  <a:moveTo>
                    <a:pt x="131" y="58"/>
                  </a:moveTo>
                  <a:lnTo>
                    <a:pt x="131" y="58"/>
                  </a:lnTo>
                  <a:cubicBezTo>
                    <a:pt x="137" y="92"/>
                    <a:pt x="113" y="125"/>
                    <a:pt x="79" y="131"/>
                  </a:cubicBezTo>
                  <a:cubicBezTo>
                    <a:pt x="44" y="136"/>
                    <a:pt x="12" y="113"/>
                    <a:pt x="6" y="79"/>
                  </a:cubicBezTo>
                  <a:cubicBezTo>
                    <a:pt x="0" y="44"/>
                    <a:pt x="23" y="12"/>
                    <a:pt x="58" y="6"/>
                  </a:cubicBezTo>
                  <a:cubicBezTo>
                    <a:pt x="92" y="0"/>
                    <a:pt x="125" y="23"/>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4" name="Freeform 9"/>
            <p:cNvSpPr>
              <a:spLocks/>
            </p:cNvSpPr>
            <p:nvPr userDrawn="1"/>
          </p:nvSpPr>
          <p:spPr bwMode="auto">
            <a:xfrm>
              <a:off x="3420" y="-132"/>
              <a:ext cx="2437" cy="646"/>
            </a:xfrm>
            <a:custGeom>
              <a:avLst/>
              <a:gdLst>
                <a:gd name="T0" fmla="*/ 5166 w 5438"/>
                <a:gd name="T1" fmla="*/ 614 h 1444"/>
                <a:gd name="T2" fmla="*/ 5166 w 5438"/>
                <a:gd name="T3" fmla="*/ 614 h 1444"/>
                <a:gd name="T4" fmla="*/ 369 w 5438"/>
                <a:gd name="T5" fmla="*/ 1417 h 1444"/>
                <a:gd name="T6" fmla="*/ 27 w 5438"/>
                <a:gd name="T7" fmla="*/ 1173 h 1444"/>
                <a:gd name="T8" fmla="*/ 271 w 5438"/>
                <a:gd name="T9" fmla="*/ 830 h 1444"/>
                <a:gd name="T10" fmla="*/ 5068 w 5438"/>
                <a:gd name="T11" fmla="*/ 27 h 1444"/>
                <a:gd name="T12" fmla="*/ 5410 w 5438"/>
                <a:gd name="T13" fmla="*/ 272 h 1444"/>
                <a:gd name="T14" fmla="*/ 5166 w 5438"/>
                <a:gd name="T15" fmla="*/ 614 h 1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8" h="1444">
                  <a:moveTo>
                    <a:pt x="5166" y="614"/>
                  </a:moveTo>
                  <a:lnTo>
                    <a:pt x="5166" y="614"/>
                  </a:lnTo>
                  <a:lnTo>
                    <a:pt x="369" y="1417"/>
                  </a:lnTo>
                  <a:cubicBezTo>
                    <a:pt x="207" y="1444"/>
                    <a:pt x="54" y="1335"/>
                    <a:pt x="27" y="1173"/>
                  </a:cubicBezTo>
                  <a:cubicBezTo>
                    <a:pt x="0" y="1011"/>
                    <a:pt x="109" y="857"/>
                    <a:pt x="271" y="830"/>
                  </a:cubicBezTo>
                  <a:lnTo>
                    <a:pt x="5068" y="27"/>
                  </a:lnTo>
                  <a:cubicBezTo>
                    <a:pt x="5230" y="0"/>
                    <a:pt x="5383" y="110"/>
                    <a:pt x="5410" y="272"/>
                  </a:cubicBezTo>
                  <a:cubicBezTo>
                    <a:pt x="5438" y="434"/>
                    <a:pt x="5328" y="587"/>
                    <a:pt x="5166" y="614"/>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5" name="Freeform 10"/>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6" name="Freeform 11"/>
            <p:cNvSpPr>
              <a:spLocks/>
            </p:cNvSpPr>
            <p:nvPr userDrawn="1"/>
          </p:nvSpPr>
          <p:spPr bwMode="auto">
            <a:xfrm>
              <a:off x="5932" y="1470"/>
              <a:ext cx="61" cy="62"/>
            </a:xfrm>
            <a:custGeom>
              <a:avLst/>
              <a:gdLst>
                <a:gd name="T0" fmla="*/ 130 w 136"/>
                <a:gd name="T1" fmla="*/ 58 h 137"/>
                <a:gd name="T2" fmla="*/ 130 w 136"/>
                <a:gd name="T3" fmla="*/ 58 h 137"/>
                <a:gd name="T4" fmla="*/ 78 w 136"/>
                <a:gd name="T5" fmla="*/ 131 h 137"/>
                <a:gd name="T6" fmla="*/ 5 w 136"/>
                <a:gd name="T7" fmla="*/ 79 h 137"/>
                <a:gd name="T8" fmla="*/ 57 w 136"/>
                <a:gd name="T9" fmla="*/ 6 h 137"/>
                <a:gd name="T10" fmla="*/ 130 w 136"/>
                <a:gd name="T11" fmla="*/ 58 h 137"/>
              </a:gdLst>
              <a:ahLst/>
              <a:cxnLst>
                <a:cxn ang="0">
                  <a:pos x="T0" y="T1"/>
                </a:cxn>
                <a:cxn ang="0">
                  <a:pos x="T2" y="T3"/>
                </a:cxn>
                <a:cxn ang="0">
                  <a:pos x="T4" y="T5"/>
                </a:cxn>
                <a:cxn ang="0">
                  <a:pos x="T6" y="T7"/>
                </a:cxn>
                <a:cxn ang="0">
                  <a:pos x="T8" y="T9"/>
                </a:cxn>
                <a:cxn ang="0">
                  <a:pos x="T10" y="T11"/>
                </a:cxn>
              </a:cxnLst>
              <a:rect l="0" t="0" r="r" b="b"/>
              <a:pathLst>
                <a:path w="136" h="137">
                  <a:moveTo>
                    <a:pt x="130" y="58"/>
                  </a:moveTo>
                  <a:lnTo>
                    <a:pt x="130" y="58"/>
                  </a:lnTo>
                  <a:cubicBezTo>
                    <a:pt x="136" y="92"/>
                    <a:pt x="113" y="125"/>
                    <a:pt x="78" y="131"/>
                  </a:cubicBezTo>
                  <a:cubicBezTo>
                    <a:pt x="44" y="137"/>
                    <a:pt x="11" y="114"/>
                    <a:pt x="5" y="79"/>
                  </a:cubicBezTo>
                  <a:cubicBezTo>
                    <a:pt x="0" y="45"/>
                    <a:pt x="23" y="12"/>
                    <a:pt x="57" y="6"/>
                  </a:cubicBezTo>
                  <a:cubicBezTo>
                    <a:pt x="92" y="0"/>
                    <a:pt x="124" y="23"/>
                    <a:pt x="130"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7" name="Freeform 12"/>
            <p:cNvSpPr>
              <a:spLocks/>
            </p:cNvSpPr>
            <p:nvPr userDrawn="1"/>
          </p:nvSpPr>
          <p:spPr bwMode="auto">
            <a:xfrm>
              <a:off x="4626" y="-133"/>
              <a:ext cx="1235" cy="1268"/>
            </a:xfrm>
            <a:custGeom>
              <a:avLst/>
              <a:gdLst>
                <a:gd name="T0" fmla="*/ 378 w 2755"/>
                <a:gd name="T1" fmla="*/ 2821 h 2836"/>
                <a:gd name="T2" fmla="*/ 378 w 2755"/>
                <a:gd name="T3" fmla="*/ 2821 h 2836"/>
                <a:gd name="T4" fmla="*/ 123 w 2755"/>
                <a:gd name="T5" fmla="*/ 2742 h 2836"/>
                <a:gd name="T6" fmla="*/ 114 w 2755"/>
                <a:gd name="T7" fmla="*/ 2322 h 2836"/>
                <a:gd name="T8" fmla="*/ 2211 w 2755"/>
                <a:gd name="T9" fmla="*/ 123 h 2836"/>
                <a:gd name="T10" fmla="*/ 2632 w 2755"/>
                <a:gd name="T11" fmla="*/ 113 h 2836"/>
                <a:gd name="T12" fmla="*/ 2642 w 2755"/>
                <a:gd name="T13" fmla="*/ 534 h 2836"/>
                <a:gd name="T14" fmla="*/ 544 w 2755"/>
                <a:gd name="T15" fmla="*/ 2733 h 2836"/>
                <a:gd name="T16" fmla="*/ 378 w 2755"/>
                <a:gd name="T17" fmla="*/ 2821 h 2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5" h="2836">
                  <a:moveTo>
                    <a:pt x="378" y="2821"/>
                  </a:moveTo>
                  <a:lnTo>
                    <a:pt x="378" y="2821"/>
                  </a:lnTo>
                  <a:cubicBezTo>
                    <a:pt x="289" y="2836"/>
                    <a:pt x="194" y="2810"/>
                    <a:pt x="123" y="2742"/>
                  </a:cubicBezTo>
                  <a:cubicBezTo>
                    <a:pt x="5" y="2629"/>
                    <a:pt x="0" y="2441"/>
                    <a:pt x="114" y="2322"/>
                  </a:cubicBezTo>
                  <a:lnTo>
                    <a:pt x="2211" y="123"/>
                  </a:lnTo>
                  <a:cubicBezTo>
                    <a:pt x="2325" y="4"/>
                    <a:pt x="2513" y="0"/>
                    <a:pt x="2632" y="113"/>
                  </a:cubicBezTo>
                  <a:cubicBezTo>
                    <a:pt x="2751" y="227"/>
                    <a:pt x="2755" y="415"/>
                    <a:pt x="2642" y="534"/>
                  </a:cubicBezTo>
                  <a:lnTo>
                    <a:pt x="544" y="2733"/>
                  </a:lnTo>
                  <a:cubicBezTo>
                    <a:pt x="498" y="2781"/>
                    <a:pt x="440" y="2810"/>
                    <a:pt x="378" y="2821"/>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8" name="Freeform 13"/>
            <p:cNvSpPr>
              <a:spLocks/>
            </p:cNvSpPr>
            <p:nvPr userDrawn="1"/>
          </p:nvSpPr>
          <p:spPr bwMode="auto">
            <a:xfrm>
              <a:off x="3398" y="223"/>
              <a:ext cx="1514" cy="912"/>
            </a:xfrm>
            <a:custGeom>
              <a:avLst/>
              <a:gdLst>
                <a:gd name="T0" fmla="*/ 3088 w 3379"/>
                <a:gd name="T1" fmla="*/ 2029 h 2039"/>
                <a:gd name="T2" fmla="*/ 3088 w 3379"/>
                <a:gd name="T3" fmla="*/ 2029 h 2039"/>
                <a:gd name="T4" fmla="*/ 2902 w 3379"/>
                <a:gd name="T5" fmla="*/ 2000 h 2039"/>
                <a:gd name="T6" fmla="*/ 203 w 3379"/>
                <a:gd name="T7" fmla="*/ 604 h 2039"/>
                <a:gd name="T8" fmla="*/ 75 w 3379"/>
                <a:gd name="T9" fmla="*/ 203 h 2039"/>
                <a:gd name="T10" fmla="*/ 476 w 3379"/>
                <a:gd name="T11" fmla="*/ 75 h 2039"/>
                <a:gd name="T12" fmla="*/ 3176 w 3379"/>
                <a:gd name="T13" fmla="*/ 1471 h 2039"/>
                <a:gd name="T14" fmla="*/ 3303 w 3379"/>
                <a:gd name="T15" fmla="*/ 1872 h 2039"/>
                <a:gd name="T16" fmla="*/ 3088 w 3379"/>
                <a:gd name="T17" fmla="*/ 2029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9" h="2039">
                  <a:moveTo>
                    <a:pt x="3088" y="2029"/>
                  </a:moveTo>
                  <a:lnTo>
                    <a:pt x="3088" y="2029"/>
                  </a:lnTo>
                  <a:cubicBezTo>
                    <a:pt x="3026" y="2039"/>
                    <a:pt x="2961" y="2030"/>
                    <a:pt x="2902" y="2000"/>
                  </a:cubicBezTo>
                  <a:lnTo>
                    <a:pt x="203" y="604"/>
                  </a:lnTo>
                  <a:cubicBezTo>
                    <a:pt x="57" y="528"/>
                    <a:pt x="0" y="349"/>
                    <a:pt x="75" y="203"/>
                  </a:cubicBezTo>
                  <a:cubicBezTo>
                    <a:pt x="151" y="57"/>
                    <a:pt x="330" y="0"/>
                    <a:pt x="476" y="75"/>
                  </a:cubicBezTo>
                  <a:lnTo>
                    <a:pt x="3176" y="1471"/>
                  </a:lnTo>
                  <a:cubicBezTo>
                    <a:pt x="3322" y="1546"/>
                    <a:pt x="3379" y="1726"/>
                    <a:pt x="3303" y="1872"/>
                  </a:cubicBezTo>
                  <a:cubicBezTo>
                    <a:pt x="3258" y="1959"/>
                    <a:pt x="3177" y="2014"/>
                    <a:pt x="3088" y="2029"/>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39" name="Freeform 14"/>
            <p:cNvSpPr>
              <a:spLocks/>
            </p:cNvSpPr>
            <p:nvPr userDrawn="1"/>
          </p:nvSpPr>
          <p:spPr bwMode="auto">
            <a:xfrm>
              <a:off x="5683" y="-18"/>
              <a:ext cx="61" cy="60"/>
            </a:xfrm>
            <a:custGeom>
              <a:avLst/>
              <a:gdLst>
                <a:gd name="T0" fmla="*/ 130 w 136"/>
                <a:gd name="T1" fmla="*/ 57 h 136"/>
                <a:gd name="T2" fmla="*/ 130 w 136"/>
                <a:gd name="T3" fmla="*/ 57 h 136"/>
                <a:gd name="T4" fmla="*/ 78 w 136"/>
                <a:gd name="T5" fmla="*/ 130 h 136"/>
                <a:gd name="T6" fmla="*/ 5 w 136"/>
                <a:gd name="T7" fmla="*/ 78 h 136"/>
                <a:gd name="T8" fmla="*/ 57 w 136"/>
                <a:gd name="T9" fmla="*/ 5 h 136"/>
                <a:gd name="T10" fmla="*/ 130 w 136"/>
                <a:gd name="T11" fmla="*/ 57 h 136"/>
              </a:gdLst>
              <a:ahLst/>
              <a:cxnLst>
                <a:cxn ang="0">
                  <a:pos x="T0" y="T1"/>
                </a:cxn>
                <a:cxn ang="0">
                  <a:pos x="T2" y="T3"/>
                </a:cxn>
                <a:cxn ang="0">
                  <a:pos x="T4" y="T5"/>
                </a:cxn>
                <a:cxn ang="0">
                  <a:pos x="T6" y="T7"/>
                </a:cxn>
                <a:cxn ang="0">
                  <a:pos x="T8" y="T9"/>
                </a:cxn>
                <a:cxn ang="0">
                  <a:pos x="T10" y="T11"/>
                </a:cxn>
              </a:cxnLst>
              <a:rect l="0" t="0" r="r" b="b"/>
              <a:pathLst>
                <a:path w="136" h="136">
                  <a:moveTo>
                    <a:pt x="130" y="57"/>
                  </a:moveTo>
                  <a:lnTo>
                    <a:pt x="130" y="57"/>
                  </a:lnTo>
                  <a:cubicBezTo>
                    <a:pt x="136" y="92"/>
                    <a:pt x="113" y="124"/>
                    <a:pt x="78" y="130"/>
                  </a:cubicBezTo>
                  <a:cubicBezTo>
                    <a:pt x="44" y="136"/>
                    <a:pt x="11" y="113"/>
                    <a:pt x="5" y="78"/>
                  </a:cubicBezTo>
                  <a:cubicBezTo>
                    <a:pt x="0" y="44"/>
                    <a:pt x="23" y="11"/>
                    <a:pt x="57" y="5"/>
                  </a:cubicBezTo>
                  <a:cubicBezTo>
                    <a:pt x="92" y="0"/>
                    <a:pt x="124" y="23"/>
                    <a:pt x="130" y="5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sp>
          <p:nvSpPr>
            <p:cNvPr id="40" name="Freeform 15"/>
            <p:cNvSpPr>
              <a:spLocks/>
            </p:cNvSpPr>
            <p:nvPr userDrawn="1"/>
          </p:nvSpPr>
          <p:spPr bwMode="auto">
            <a:xfrm>
              <a:off x="3533" y="340"/>
              <a:ext cx="62" cy="62"/>
            </a:xfrm>
            <a:custGeom>
              <a:avLst/>
              <a:gdLst>
                <a:gd name="T0" fmla="*/ 131 w 137"/>
                <a:gd name="T1" fmla="*/ 58 h 137"/>
                <a:gd name="T2" fmla="*/ 131 w 137"/>
                <a:gd name="T3" fmla="*/ 58 h 137"/>
                <a:gd name="T4" fmla="*/ 79 w 137"/>
                <a:gd name="T5" fmla="*/ 131 h 137"/>
                <a:gd name="T6" fmla="*/ 6 w 137"/>
                <a:gd name="T7" fmla="*/ 79 h 137"/>
                <a:gd name="T8" fmla="*/ 58 w 137"/>
                <a:gd name="T9" fmla="*/ 6 h 137"/>
                <a:gd name="T10" fmla="*/ 131 w 137"/>
                <a:gd name="T11" fmla="*/ 58 h 137"/>
              </a:gdLst>
              <a:ahLst/>
              <a:cxnLst>
                <a:cxn ang="0">
                  <a:pos x="T0" y="T1"/>
                </a:cxn>
                <a:cxn ang="0">
                  <a:pos x="T2" y="T3"/>
                </a:cxn>
                <a:cxn ang="0">
                  <a:pos x="T4" y="T5"/>
                </a:cxn>
                <a:cxn ang="0">
                  <a:pos x="T6" y="T7"/>
                </a:cxn>
                <a:cxn ang="0">
                  <a:pos x="T8" y="T9"/>
                </a:cxn>
                <a:cxn ang="0">
                  <a:pos x="T10" y="T11"/>
                </a:cxn>
              </a:cxnLst>
              <a:rect l="0" t="0" r="r" b="b"/>
              <a:pathLst>
                <a:path w="137" h="137">
                  <a:moveTo>
                    <a:pt x="131" y="58"/>
                  </a:moveTo>
                  <a:lnTo>
                    <a:pt x="131" y="58"/>
                  </a:lnTo>
                  <a:cubicBezTo>
                    <a:pt x="137" y="92"/>
                    <a:pt x="113" y="125"/>
                    <a:pt x="79" y="131"/>
                  </a:cubicBezTo>
                  <a:cubicBezTo>
                    <a:pt x="44" y="137"/>
                    <a:pt x="12" y="114"/>
                    <a:pt x="6" y="79"/>
                  </a:cubicBezTo>
                  <a:cubicBezTo>
                    <a:pt x="0" y="45"/>
                    <a:pt x="23" y="12"/>
                    <a:pt x="58" y="6"/>
                  </a:cubicBezTo>
                  <a:cubicBezTo>
                    <a:pt x="92" y="0"/>
                    <a:pt x="125" y="24"/>
                    <a:pt x="131"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sz="2400"/>
            </a:p>
          </p:txBody>
        </p:sp>
      </p:grpSp>
      <p:sp>
        <p:nvSpPr>
          <p:cNvPr id="41" name="textruta 40"/>
          <p:cNvSpPr txBox="1"/>
          <p:nvPr/>
        </p:nvSpPr>
        <p:spPr>
          <a:xfrm>
            <a:off x="2544232" y="2300319"/>
            <a:ext cx="3551768" cy="768000"/>
          </a:xfrm>
          <a:prstGeom prst="rect">
            <a:avLst/>
          </a:prstGeom>
        </p:spPr>
        <p:txBody>
          <a:bodyPr vert="horz" wrap="squar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Tree>
    <p:extLst>
      <p:ext uri="{BB962C8B-B14F-4D97-AF65-F5344CB8AC3E}">
        <p14:creationId xmlns:p14="http://schemas.microsoft.com/office/powerpoint/2010/main" val="245860093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Kontakt med bild">
    <p:bg>
      <p:bgPr>
        <a:solidFill>
          <a:srgbClr val="421761"/>
        </a:solidFill>
        <a:effectLst/>
      </p:bgPr>
    </p:bg>
    <p:spTree>
      <p:nvGrpSpPr>
        <p:cNvPr id="1" name=""/>
        <p:cNvGrpSpPr/>
        <p:nvPr/>
      </p:nvGrpSpPr>
      <p:grpSpPr>
        <a:xfrm>
          <a:off x="0" y="0"/>
          <a:ext cx="0" cy="0"/>
          <a:chOff x="0" y="0"/>
          <a:chExt cx="0" cy="0"/>
        </a:xfrm>
      </p:grpSpPr>
      <p:sp>
        <p:nvSpPr>
          <p:cNvPr id="5" name="Platshållare för bild 2"/>
          <p:cNvSpPr>
            <a:spLocks noGrp="1"/>
          </p:cNvSpPr>
          <p:nvPr>
            <p:ph type="pic" sz="quarter" idx="28"/>
          </p:nvPr>
        </p:nvSpPr>
        <p:spPr>
          <a:xfrm>
            <a:off x="2153944" y="1999489"/>
            <a:ext cx="2449008" cy="2877312"/>
          </a:xfrm>
          <a:prstGeom prst="rect">
            <a:avLst/>
          </a:prstGeom>
        </p:spPr>
        <p:txBody>
          <a:bodyPr lIns="72000" tIns="72000" rIns="72000" bIns="72000">
            <a:normAutofit/>
          </a:bodyPr>
          <a:lstStyle>
            <a:lvl1pPr marL="0" indent="0">
              <a:buNone/>
              <a:defRPr sz="1333">
                <a:latin typeface="+mj-lt"/>
              </a:defRPr>
            </a:lvl1pPr>
          </a:lstStyle>
          <a:p>
            <a:r>
              <a:rPr lang="sv-SE"/>
              <a:t>Klicka på ikonen för att lägga till en bild</a:t>
            </a:r>
            <a:endParaRPr lang="sv-SE" dirty="0"/>
          </a:p>
        </p:txBody>
      </p:sp>
      <p:sp>
        <p:nvSpPr>
          <p:cNvPr id="15" name="textruta 14"/>
          <p:cNvSpPr txBox="1"/>
          <p:nvPr/>
        </p:nvSpPr>
        <p:spPr>
          <a:xfrm>
            <a:off x="4944533" y="2300319"/>
            <a:ext cx="3551768" cy="768000"/>
          </a:xfrm>
          <a:prstGeom prst="rect">
            <a:avLst/>
          </a:prstGeom>
        </p:spPr>
        <p:txBody>
          <a:bodyPr vert="horz" wrap="non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
        <p:nvSpPr>
          <p:cNvPr id="2" name="Platshållare för datum 1"/>
          <p:cNvSpPr>
            <a:spLocks noGrp="1"/>
          </p:cNvSpPr>
          <p:nvPr>
            <p:ph type="dt" sz="half" idx="36"/>
          </p:nvPr>
        </p:nvSpPr>
        <p:spPr/>
        <p:txBody>
          <a:bodyPr/>
          <a:lstStyle/>
          <a:p>
            <a:fld id="{5B0CADB0-D930-4EAF-8138-FEF0ED7EFD2B}" type="datetimeFigureOut">
              <a:rPr lang="sv-SE" smtClean="0"/>
              <a:t>2022-11-14</a:t>
            </a:fld>
            <a:endParaRPr lang="sv-SE"/>
          </a:p>
        </p:txBody>
      </p:sp>
      <p:sp>
        <p:nvSpPr>
          <p:cNvPr id="4" name="Platshållare för sidfot 3"/>
          <p:cNvSpPr>
            <a:spLocks noGrp="1"/>
          </p:cNvSpPr>
          <p:nvPr>
            <p:ph type="ftr" sz="quarter" idx="37"/>
          </p:nvPr>
        </p:nvSpPr>
        <p:spPr/>
        <p:txBody>
          <a:bodyPr/>
          <a:lstStyle/>
          <a:p>
            <a:endParaRPr lang="sv-SE"/>
          </a:p>
        </p:txBody>
      </p:sp>
      <p:sp>
        <p:nvSpPr>
          <p:cNvPr id="6" name="Platshållare för bildnummer 5"/>
          <p:cNvSpPr>
            <a:spLocks noGrp="1"/>
          </p:cNvSpPr>
          <p:nvPr>
            <p:ph type="sldNum" sz="quarter" idx="38"/>
          </p:nvPr>
        </p:nvSpPr>
        <p:spPr/>
        <p:txBody>
          <a:bodyPr/>
          <a:lstStyle/>
          <a:p>
            <a:fld id="{379996A0-856E-4291-9A5A-5F33141381EF}" type="slidenum">
              <a:rPr lang="sv-SE" smtClean="0"/>
              <a:t>‹#›</a:t>
            </a:fld>
            <a:endParaRPr lang="sv-SE"/>
          </a:p>
        </p:txBody>
      </p:sp>
      <p:sp>
        <p:nvSpPr>
          <p:cNvPr id="24" name="Platshållare för text 12"/>
          <p:cNvSpPr>
            <a:spLocks noGrp="1"/>
          </p:cNvSpPr>
          <p:nvPr>
            <p:ph type="body" sz="quarter" idx="10" hasCustomPrompt="1"/>
          </p:nvPr>
        </p:nvSpPr>
        <p:spPr>
          <a:xfrm>
            <a:off x="4944534" y="3092451"/>
            <a:ext cx="4691661" cy="336000"/>
          </a:xfrm>
          <a:prstGeom prst="rect">
            <a:avLst/>
          </a:prstGeom>
        </p:spPr>
        <p:txBody>
          <a:bodyPr wrap="none" anchor="ctr" anchorCtr="0">
            <a:noAutofit/>
          </a:bodyPr>
          <a:lstStyle>
            <a:lvl1pPr marL="0" indent="0" algn="l">
              <a:buNone/>
              <a:defRPr sz="1867" b="1">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Förnamn Efternamn</a:t>
            </a:r>
          </a:p>
        </p:txBody>
      </p:sp>
      <p:sp>
        <p:nvSpPr>
          <p:cNvPr id="25" name="Platshållare för text 12"/>
          <p:cNvSpPr>
            <a:spLocks noGrp="1"/>
          </p:cNvSpPr>
          <p:nvPr>
            <p:ph type="body" sz="quarter" idx="39" hasCustomPrompt="1"/>
          </p:nvPr>
        </p:nvSpPr>
        <p:spPr>
          <a:xfrm>
            <a:off x="4944534" y="3522748"/>
            <a:ext cx="4691661" cy="336000"/>
          </a:xfrm>
          <a:prstGeom prst="rect">
            <a:avLst/>
          </a:prstGeom>
        </p:spPr>
        <p:txBody>
          <a:bodyPr wrap="none"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Avdelning</a:t>
            </a:r>
          </a:p>
        </p:txBody>
      </p:sp>
      <p:sp>
        <p:nvSpPr>
          <p:cNvPr id="26" name="Platshållare för text 12"/>
          <p:cNvSpPr>
            <a:spLocks noGrp="1"/>
          </p:cNvSpPr>
          <p:nvPr>
            <p:ph type="body" sz="quarter" idx="40" hasCustomPrompt="1"/>
          </p:nvPr>
        </p:nvSpPr>
        <p:spPr>
          <a:xfrm>
            <a:off x="4944534" y="3953045"/>
            <a:ext cx="4691661" cy="336000"/>
          </a:xfrm>
          <a:prstGeom prst="rect">
            <a:avLst/>
          </a:prstGeom>
        </p:spPr>
        <p:txBody>
          <a:bodyPr wrap="none"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E-postadress</a:t>
            </a:r>
          </a:p>
        </p:txBody>
      </p:sp>
      <p:sp>
        <p:nvSpPr>
          <p:cNvPr id="27" name="Platshållare för text 12"/>
          <p:cNvSpPr>
            <a:spLocks noGrp="1"/>
          </p:cNvSpPr>
          <p:nvPr>
            <p:ph type="body" sz="quarter" idx="41" hasCustomPrompt="1"/>
          </p:nvPr>
        </p:nvSpPr>
        <p:spPr>
          <a:xfrm>
            <a:off x="4944534" y="4383343"/>
            <a:ext cx="4691661" cy="336000"/>
          </a:xfrm>
          <a:prstGeom prst="rect">
            <a:avLst/>
          </a:prstGeom>
        </p:spPr>
        <p:txBody>
          <a:bodyPr wrap="none" anchor="ctr" anchorCtr="0">
            <a:noAutofit/>
          </a:bodyPr>
          <a:lstStyle>
            <a:lvl1pPr marL="0" indent="0" algn="l">
              <a:buNone/>
              <a:defRPr sz="1867"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Telefonnummer</a:t>
            </a:r>
          </a:p>
        </p:txBody>
      </p:sp>
      <p:sp>
        <p:nvSpPr>
          <p:cNvPr id="11" name="textruta 10"/>
          <p:cNvSpPr txBox="1"/>
          <p:nvPr/>
        </p:nvSpPr>
        <p:spPr>
          <a:xfrm>
            <a:off x="4944533" y="2300319"/>
            <a:ext cx="3551768" cy="768000"/>
          </a:xfrm>
          <a:prstGeom prst="rect">
            <a:avLst/>
          </a:prstGeom>
        </p:spPr>
        <p:txBody>
          <a:bodyPr vert="horz" wrap="none" lIns="0" tIns="0" rIns="0" bIns="0" rtlCol="0" anchor="ctr" anchorCtr="0">
            <a:no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lgn="l"/>
            <a:r>
              <a:rPr lang="sv-SE" sz="5333" dirty="0"/>
              <a:t>Kontakt</a:t>
            </a:r>
          </a:p>
        </p:txBody>
      </p:sp>
    </p:spTree>
    <p:extLst>
      <p:ext uri="{BB962C8B-B14F-4D97-AF65-F5344CB8AC3E}">
        <p14:creationId xmlns:p14="http://schemas.microsoft.com/office/powerpoint/2010/main" val="353620096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vslutsbild">
    <p:bg>
      <p:bgPr>
        <a:solidFill>
          <a:srgbClr val="421761"/>
        </a:solidFill>
        <a:effectLst/>
      </p:bgPr>
    </p:bg>
    <p:spTree>
      <p:nvGrpSpPr>
        <p:cNvPr id="1" name=""/>
        <p:cNvGrpSpPr/>
        <p:nvPr/>
      </p:nvGrpSpPr>
      <p:grpSpPr>
        <a:xfrm>
          <a:off x="0" y="0"/>
          <a:ext cx="0" cy="0"/>
          <a:chOff x="0" y="0"/>
          <a:chExt cx="0" cy="0"/>
        </a:xfrm>
      </p:grpSpPr>
      <p:sp>
        <p:nvSpPr>
          <p:cNvPr id="14" name="textruta 13"/>
          <p:cNvSpPr txBox="1"/>
          <p:nvPr/>
        </p:nvSpPr>
        <p:spPr>
          <a:xfrm>
            <a:off x="575735" y="2672590"/>
            <a:ext cx="11040533" cy="1092961"/>
          </a:xfrm>
          <a:prstGeom prst="rect">
            <a:avLst/>
          </a:prstGeom>
        </p:spPr>
        <p:txBody>
          <a:bodyPr vert="horz" wrap="square" lIns="0" tIns="0" rIns="0" bIns="0" rtlCol="0" anchor="t" anchorCtr="0">
            <a:norm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r>
              <a:rPr lang="sv-SE" sz="4267" dirty="0"/>
              <a:t>Vi gör studier möjligt.</a:t>
            </a:r>
          </a:p>
        </p:txBody>
      </p:sp>
      <p:sp>
        <p:nvSpPr>
          <p:cNvPr id="2" name="Platshållare för datum 1"/>
          <p:cNvSpPr>
            <a:spLocks noGrp="1"/>
          </p:cNvSpPr>
          <p:nvPr>
            <p:ph type="dt" sz="half" idx="10"/>
          </p:nvPr>
        </p:nvSpPr>
        <p:spPr/>
        <p:txBody>
          <a:bodyPr/>
          <a:lstStyle/>
          <a:p>
            <a:fld id="{5B0CADB0-D930-4EAF-8138-FEF0ED7EFD2B}" type="datetimeFigureOut">
              <a:rPr lang="sv-SE" smtClean="0"/>
              <a:t>2022-11-14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79996A0-856E-4291-9A5A-5F33141381EF}" type="slidenum">
              <a:rPr lang="sv-SE" smtClean="0"/>
              <a:t>‹#›</a:t>
            </a:fld>
            <a:endParaRPr lang="sv-SE"/>
          </a:p>
        </p:txBody>
      </p:sp>
      <p:sp>
        <p:nvSpPr>
          <p:cNvPr id="6" name="textruta 5"/>
          <p:cNvSpPr txBox="1"/>
          <p:nvPr/>
        </p:nvSpPr>
        <p:spPr>
          <a:xfrm>
            <a:off x="575735" y="2672590"/>
            <a:ext cx="11040533" cy="1092961"/>
          </a:xfrm>
          <a:prstGeom prst="rect">
            <a:avLst/>
          </a:prstGeom>
        </p:spPr>
        <p:txBody>
          <a:bodyPr vert="horz" wrap="square" lIns="0" tIns="0" rIns="0" bIns="0" rtlCol="0" anchor="t" anchorCtr="0">
            <a:normAutofit/>
          </a:bodyPr>
          <a:lstStyle>
            <a:lvl1pPr marR="0" lvl="0" indent="0" algn="ctr" fontAlgn="auto">
              <a:lnSpc>
                <a:spcPct val="100000"/>
              </a:lnSpc>
              <a:spcBef>
                <a:spcPct val="20000"/>
              </a:spcBef>
              <a:spcAft>
                <a:spcPts val="0"/>
              </a:spcAft>
              <a:buClrTx/>
              <a:buSzTx/>
              <a:buFont typeface="Arial"/>
              <a:buNone/>
              <a:tabLst/>
              <a:defRPr sz="3200" b="1" baseline="0">
                <a:solidFill>
                  <a:schemeClr val="accent3"/>
                </a:solidFill>
                <a:latin typeface="+mj-lt"/>
              </a:defRPr>
            </a:lvl1pPr>
          </a:lstStyle>
          <a:p>
            <a:pPr lvl="0"/>
            <a:r>
              <a:rPr lang="sv-SE" sz="4267" dirty="0"/>
              <a:t>Vi gör studier möjligt.</a:t>
            </a:r>
          </a:p>
        </p:txBody>
      </p:sp>
    </p:spTree>
    <p:extLst>
      <p:ext uri="{BB962C8B-B14F-4D97-AF65-F5344CB8AC3E}">
        <p14:creationId xmlns:p14="http://schemas.microsoft.com/office/powerpoint/2010/main" val="131007687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ch bild 2">
    <p:bg>
      <p:bgRef idx="1001">
        <a:schemeClr val="bg1"/>
      </p:bgRef>
    </p:bg>
    <p:spTree>
      <p:nvGrpSpPr>
        <p:cNvPr id="1" name=""/>
        <p:cNvGrpSpPr/>
        <p:nvPr/>
      </p:nvGrpSpPr>
      <p:grpSpPr>
        <a:xfrm>
          <a:off x="0" y="0"/>
          <a:ext cx="0" cy="0"/>
          <a:chOff x="0" y="0"/>
          <a:chExt cx="0" cy="0"/>
        </a:xfrm>
      </p:grpSpPr>
      <p:sp>
        <p:nvSpPr>
          <p:cNvPr id="23" name="Platshållare för bild 2"/>
          <p:cNvSpPr>
            <a:spLocks noGrp="1"/>
          </p:cNvSpPr>
          <p:nvPr>
            <p:ph type="pic" sz="quarter" idx="23"/>
          </p:nvPr>
        </p:nvSpPr>
        <p:spPr>
          <a:xfrm>
            <a:off x="7247467" y="-8898"/>
            <a:ext cx="4944532" cy="5924551"/>
          </a:xfrm>
          <a:prstGeom prst="rect">
            <a:avLst/>
          </a:prstGeom>
          <a:solidFill>
            <a:schemeClr val="bg2"/>
          </a:solidFill>
        </p:spPr>
        <p:txBody>
          <a:bodyPr lIns="72000" tIns="72000" rIns="72000" bIns="72000"/>
          <a:lstStyle>
            <a:lvl1pPr marL="0" indent="0">
              <a:buNone/>
              <a:defRPr>
                <a:latin typeface="+mj-lt"/>
              </a:defRPr>
            </a:lvl1pPr>
          </a:lstStyle>
          <a:p>
            <a:r>
              <a:rPr lang="sv-SE"/>
              <a:t>Klicka på ikonen för att lägga till en bild</a:t>
            </a:r>
            <a:endParaRPr lang="sv-SE" dirty="0"/>
          </a:p>
        </p:txBody>
      </p:sp>
      <p:sp>
        <p:nvSpPr>
          <p:cNvPr id="13" name="Platshållare för text 12"/>
          <p:cNvSpPr>
            <a:spLocks noGrp="1"/>
          </p:cNvSpPr>
          <p:nvPr>
            <p:ph type="body" sz="quarter" idx="10" hasCustomPrompt="1"/>
          </p:nvPr>
        </p:nvSpPr>
        <p:spPr>
          <a:xfrm>
            <a:off x="575733" y="691665"/>
            <a:ext cx="5520267"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7" name="Rubrik 6"/>
          <p:cNvSpPr>
            <a:spLocks noGrp="1"/>
          </p:cNvSpPr>
          <p:nvPr>
            <p:ph type="title" hasCustomPrompt="1"/>
          </p:nvPr>
        </p:nvSpPr>
        <p:spPr>
          <a:xfrm>
            <a:off x="575733" y="1473707"/>
            <a:ext cx="5520267" cy="960000"/>
          </a:xfrm>
        </p:spPr>
        <p:txBody>
          <a:bodyPr/>
          <a:lstStyle>
            <a:lvl1pPr>
              <a:defRPr/>
            </a:lvl1pPr>
          </a:lstStyle>
          <a:p>
            <a:r>
              <a:rPr lang="sv-SE" dirty="0"/>
              <a:t>Underrubrik 24 pt, </a:t>
            </a:r>
            <a:br>
              <a:rPr lang="sv-SE" dirty="0"/>
            </a:br>
            <a:r>
              <a:rPr lang="sv-SE" dirty="0"/>
              <a:t>max 2 rader</a:t>
            </a:r>
          </a:p>
        </p:txBody>
      </p:sp>
      <p:sp>
        <p:nvSpPr>
          <p:cNvPr id="10" name="Platshållare för text 9"/>
          <p:cNvSpPr>
            <a:spLocks noGrp="1"/>
          </p:cNvSpPr>
          <p:nvPr>
            <p:ph type="body" sz="quarter" idx="27" hasCustomPrompt="1"/>
          </p:nvPr>
        </p:nvSpPr>
        <p:spPr>
          <a:xfrm>
            <a:off x="575734" y="3044551"/>
            <a:ext cx="3461173" cy="2880000"/>
          </a:xfrm>
        </p:spPr>
        <p:txBody>
          <a:bodyPr numCol="1"/>
          <a:lstStyle>
            <a:lvl1pPr>
              <a:defRPr/>
            </a:lvl1pPr>
          </a:lstStyle>
          <a:p>
            <a:pPr lvl="0"/>
            <a:r>
              <a:rPr lang="sv-SE" dirty="0"/>
              <a:t>Punktlista eller brödtext</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text 16"/>
          <p:cNvSpPr>
            <a:spLocks noGrp="1"/>
          </p:cNvSpPr>
          <p:nvPr>
            <p:ph type="body" sz="quarter" idx="31" hasCustomPrompt="1"/>
          </p:nvPr>
        </p:nvSpPr>
        <p:spPr>
          <a:xfrm>
            <a:off x="4425245" y="3044551"/>
            <a:ext cx="1670756" cy="2880000"/>
          </a:xfrm>
        </p:spPr>
        <p:txBody>
          <a:bodyPr>
            <a:noAutofit/>
          </a:bodyPr>
          <a:lstStyle>
            <a:lvl2pPr>
              <a:defRPr/>
            </a:lvl2pPr>
            <a:lvl3pPr>
              <a:defRPr baseline="0"/>
            </a:lvl3pPr>
          </a:lstStyle>
          <a:p>
            <a:pPr lvl="1"/>
            <a:r>
              <a:rPr lang="sv-SE" dirty="0"/>
              <a:t>Punktlista 01</a:t>
            </a:r>
          </a:p>
          <a:p>
            <a:pPr lvl="2"/>
            <a:r>
              <a:rPr lang="sv-SE" dirty="0"/>
              <a:t>Punktlista 02</a:t>
            </a:r>
          </a:p>
        </p:txBody>
      </p:sp>
      <p:sp>
        <p:nvSpPr>
          <p:cNvPr id="2" name="Platshållare för datum 1"/>
          <p:cNvSpPr>
            <a:spLocks noGrp="1"/>
          </p:cNvSpPr>
          <p:nvPr>
            <p:ph type="dt" sz="half" idx="32"/>
          </p:nvPr>
        </p:nvSpPr>
        <p:spPr/>
        <p:txBody>
          <a:bodyPr/>
          <a:lstStyle/>
          <a:p>
            <a:fld id="{5B0CADB0-D930-4EAF-8138-FEF0ED7EFD2B}" type="datetimeFigureOut">
              <a:rPr lang="sv-SE" smtClean="0"/>
              <a:t>2022-11-14</a:t>
            </a:fld>
            <a:endParaRPr lang="sv-SE"/>
          </a:p>
        </p:txBody>
      </p:sp>
      <p:sp>
        <p:nvSpPr>
          <p:cNvPr id="3" name="Platshållare för sidfot 2"/>
          <p:cNvSpPr>
            <a:spLocks noGrp="1"/>
          </p:cNvSpPr>
          <p:nvPr>
            <p:ph type="ftr" sz="quarter" idx="33"/>
          </p:nvPr>
        </p:nvSpPr>
        <p:spPr/>
        <p:txBody>
          <a:bodyPr/>
          <a:lstStyle/>
          <a:p>
            <a:endParaRPr lang="sv-SE"/>
          </a:p>
        </p:txBody>
      </p:sp>
      <p:sp>
        <p:nvSpPr>
          <p:cNvPr id="4" name="Platshållare för bildnummer 3"/>
          <p:cNvSpPr>
            <a:spLocks noGrp="1"/>
          </p:cNvSpPr>
          <p:nvPr>
            <p:ph type="sldNum" sz="quarter" idx="34"/>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213143179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5" pos="272">
          <p15:clr>
            <a:srgbClr val="FBAE40"/>
          </p15:clr>
        </p15:guide>
        <p15:guide id="6" pos="5488">
          <p15:clr>
            <a:srgbClr val="FBAE40"/>
          </p15:clr>
        </p15:guide>
        <p15:guide id="7" pos="2336">
          <p15:clr>
            <a:srgbClr val="FBAE40"/>
          </p15:clr>
        </p15:guide>
        <p15:guide id="8" pos="34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ch bild 3">
    <p:bg>
      <p:bgPr>
        <a:solidFill>
          <a:srgbClr val="421761"/>
        </a:solidFill>
        <a:effectLst/>
      </p:bgPr>
    </p:bg>
    <p:spTree>
      <p:nvGrpSpPr>
        <p:cNvPr id="1" name=""/>
        <p:cNvGrpSpPr/>
        <p:nvPr/>
      </p:nvGrpSpPr>
      <p:grpSpPr>
        <a:xfrm>
          <a:off x="0" y="0"/>
          <a:ext cx="0" cy="0"/>
          <a:chOff x="0" y="0"/>
          <a:chExt cx="0" cy="0"/>
        </a:xfrm>
      </p:grpSpPr>
      <p:sp>
        <p:nvSpPr>
          <p:cNvPr id="3" name="Platshållare för bild 2"/>
          <p:cNvSpPr>
            <a:spLocks noGrp="1"/>
          </p:cNvSpPr>
          <p:nvPr>
            <p:ph type="pic" sz="quarter" idx="23"/>
          </p:nvPr>
        </p:nvSpPr>
        <p:spPr>
          <a:xfrm>
            <a:off x="7247467" y="1"/>
            <a:ext cx="4944532" cy="5924551"/>
          </a:xfrm>
          <a:prstGeom prst="rect">
            <a:avLst/>
          </a:prstGeom>
        </p:spPr>
        <p:txBody>
          <a:bodyPr lIns="72000" tIns="72000" rIns="72000" bIns="72000"/>
          <a:lstStyle>
            <a:lvl1pPr marL="0" indent="0">
              <a:buNone/>
              <a:defRPr>
                <a:latin typeface="+mj-lt"/>
              </a:defRPr>
            </a:lvl1pPr>
          </a:lstStyle>
          <a:p>
            <a:r>
              <a:rPr lang="sv-SE"/>
              <a:t>Klicka på ikonen för att lägga till en bild</a:t>
            </a:r>
            <a:endParaRPr lang="sv-SE" dirty="0"/>
          </a:p>
        </p:txBody>
      </p:sp>
      <p:sp>
        <p:nvSpPr>
          <p:cNvPr id="2" name="Rubrik 1"/>
          <p:cNvSpPr>
            <a:spLocks noGrp="1"/>
          </p:cNvSpPr>
          <p:nvPr>
            <p:ph type="title" hasCustomPrompt="1"/>
          </p:nvPr>
        </p:nvSpPr>
        <p:spPr>
          <a:xfrm>
            <a:off x="575734" y="1473707"/>
            <a:ext cx="5520268" cy="960000"/>
          </a:xfrm>
        </p:spPr>
        <p:txBody>
          <a:bodyPr/>
          <a:lstStyle>
            <a:lvl1pPr>
              <a:defRPr>
                <a:solidFill>
                  <a:schemeClr val="tx1"/>
                </a:solidFill>
              </a:defRPr>
            </a:lvl1pPr>
          </a:lstStyle>
          <a:p>
            <a:r>
              <a:rPr lang="sv-SE" dirty="0"/>
              <a:t>Underrubrik 24 pt, </a:t>
            </a:r>
            <a:br>
              <a:rPr lang="sv-SE" dirty="0"/>
            </a:br>
            <a:r>
              <a:rPr lang="sv-SE" dirty="0"/>
              <a:t>max 2 rader</a:t>
            </a:r>
          </a:p>
        </p:txBody>
      </p:sp>
      <p:sp>
        <p:nvSpPr>
          <p:cNvPr id="11" name="Platshållare för text 12"/>
          <p:cNvSpPr>
            <a:spLocks noGrp="1"/>
          </p:cNvSpPr>
          <p:nvPr>
            <p:ph type="body" sz="quarter" idx="10" hasCustomPrompt="1"/>
          </p:nvPr>
        </p:nvSpPr>
        <p:spPr>
          <a:xfrm>
            <a:off x="575733" y="691665"/>
            <a:ext cx="5520267" cy="768000"/>
          </a:xfrm>
          <a:prstGeom prst="rect">
            <a:avLst/>
          </a:prstGeom>
        </p:spPr>
        <p:txBody>
          <a:bodyPr/>
          <a:lstStyle>
            <a:lvl1pPr marL="0" indent="0" algn="l">
              <a:buNone/>
              <a:defRPr sz="3200" b="0" baseline="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6" name="Platshållare för text 5"/>
          <p:cNvSpPr>
            <a:spLocks noGrp="1"/>
          </p:cNvSpPr>
          <p:nvPr>
            <p:ph type="body" sz="quarter" idx="27" hasCustomPrompt="1"/>
          </p:nvPr>
        </p:nvSpPr>
        <p:spPr>
          <a:xfrm>
            <a:off x="575733" y="2654300"/>
            <a:ext cx="5520267" cy="3270251"/>
          </a:xfrm>
        </p:spPr>
        <p:txBody>
          <a:bodyPr anchor="ctr"/>
          <a:lstStyle>
            <a:lvl1pPr marL="228594" indent="-228594">
              <a:buClr>
                <a:schemeClr val="accent3"/>
              </a:buClr>
              <a:buSzPct val="120000"/>
              <a:buFont typeface="Arial" panose="020B0604020202020204" pitchFamily="34" charset="0"/>
              <a:buChar char="•"/>
              <a:defRPr sz="2133" b="0" baseline="0"/>
            </a:lvl1pPr>
            <a:lvl2pPr marL="478355" indent="-234945">
              <a:buClr>
                <a:schemeClr val="accent4"/>
              </a:buClr>
              <a:defRPr/>
            </a:lvl2pPr>
            <a:lvl3pPr marL="713300" indent="-243411">
              <a:buClr>
                <a:schemeClr val="tx1"/>
              </a:buClr>
              <a:defRPr baseline="0"/>
            </a:lvl3pPr>
            <a:lvl4pPr marL="956709" indent="-234945">
              <a:buClr>
                <a:schemeClr val="tx1"/>
              </a:buClr>
              <a:tabLst/>
              <a:defRPr/>
            </a:lvl4pPr>
            <a:lvl5pPr marL="1191654" indent="-243411">
              <a:buClr>
                <a:schemeClr val="tx1"/>
              </a:buClr>
              <a:defRPr baseline="0"/>
            </a:lvl5pPr>
          </a:lstStyle>
          <a:p>
            <a:pPr lvl="0"/>
            <a:r>
              <a:rPr lang="sv-SE" dirty="0"/>
              <a:t>Punktlista 01 16 pt (centreras på höjden)</a:t>
            </a:r>
          </a:p>
          <a:p>
            <a:pPr lvl="1"/>
            <a:r>
              <a:rPr lang="sv-SE" dirty="0"/>
              <a:t>Punktlista 02</a:t>
            </a:r>
          </a:p>
          <a:p>
            <a:pPr lvl="2"/>
            <a:r>
              <a:rPr lang="sv-SE" dirty="0"/>
              <a:t>Punktlista 03</a:t>
            </a:r>
          </a:p>
          <a:p>
            <a:pPr lvl="3"/>
            <a:r>
              <a:rPr lang="sv-SE" dirty="0"/>
              <a:t>Punktlista 04</a:t>
            </a:r>
          </a:p>
          <a:p>
            <a:pPr lvl="4"/>
            <a:r>
              <a:rPr lang="sv-SE" dirty="0"/>
              <a:t>Punktlista 05</a:t>
            </a:r>
          </a:p>
        </p:txBody>
      </p:sp>
      <p:sp>
        <p:nvSpPr>
          <p:cNvPr id="4" name="Platshållare för datum 3"/>
          <p:cNvSpPr>
            <a:spLocks noGrp="1"/>
          </p:cNvSpPr>
          <p:nvPr>
            <p:ph type="dt" sz="half" idx="28"/>
          </p:nvPr>
        </p:nvSpPr>
        <p:spPr/>
        <p:txBody>
          <a:bodyPr/>
          <a:lstStyle/>
          <a:p>
            <a:fld id="{5B0CADB0-D930-4EAF-8138-FEF0ED7EFD2B}" type="datetimeFigureOut">
              <a:rPr lang="sv-SE" smtClean="0"/>
              <a:t>2022-11-14</a:t>
            </a:fld>
            <a:endParaRPr lang="sv-SE"/>
          </a:p>
        </p:txBody>
      </p:sp>
      <p:sp>
        <p:nvSpPr>
          <p:cNvPr id="5" name="Platshållare för sidfot 4"/>
          <p:cNvSpPr>
            <a:spLocks noGrp="1"/>
          </p:cNvSpPr>
          <p:nvPr>
            <p:ph type="ftr" sz="quarter" idx="29"/>
          </p:nvPr>
        </p:nvSpPr>
        <p:spPr/>
        <p:txBody>
          <a:bodyPr/>
          <a:lstStyle/>
          <a:p>
            <a:endParaRPr lang="sv-SE"/>
          </a:p>
        </p:txBody>
      </p:sp>
      <p:sp>
        <p:nvSpPr>
          <p:cNvPr id="7" name="Platshållare för bildnummer 6"/>
          <p:cNvSpPr>
            <a:spLocks noGrp="1"/>
          </p:cNvSpPr>
          <p:nvPr>
            <p:ph type="sldNum" sz="quarter" idx="30"/>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82168198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bg>
      <p:bgPr>
        <a:solidFill>
          <a:srgbClr val="42176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sz="quarter" idx="15" hasCustomPrompt="1"/>
          </p:nvPr>
        </p:nvSpPr>
        <p:spPr>
          <a:xfrm>
            <a:off x="1305951" y="2433706"/>
            <a:ext cx="8640000" cy="3490845"/>
          </a:xfrm>
        </p:spPr>
        <p:txBody>
          <a:bodyPr anchor="ctr">
            <a:normAutofit/>
          </a:bodyPr>
          <a:lstStyle>
            <a:lvl1pPr marL="234945" indent="-234945">
              <a:buClr>
                <a:schemeClr val="accent3"/>
              </a:buClr>
              <a:buSzPct val="120000"/>
              <a:buFont typeface="Arial" panose="020B0604020202020204" pitchFamily="34" charset="0"/>
              <a:buChar char="•"/>
              <a:defRPr lang="sv-SE" sz="2133" b="0" kern="1200" baseline="0" dirty="0" smtClean="0">
                <a:solidFill>
                  <a:schemeClr val="tx1"/>
                </a:solidFill>
                <a:latin typeface="+mn-lt"/>
                <a:ea typeface="+mn-ea"/>
                <a:cs typeface="+mn-cs"/>
              </a:defRPr>
            </a:lvl1pPr>
            <a:lvl2pPr marL="478355" indent="-234945">
              <a:buClr>
                <a:schemeClr val="accent4"/>
              </a:buClr>
              <a:buFont typeface="Arial" panose="020B0604020202020204" pitchFamily="34" charset="0"/>
              <a:buChar char="•"/>
              <a:defRPr sz="1333" b="0"/>
            </a:lvl2pPr>
            <a:lvl3pPr marL="713300" indent="-243411">
              <a:buClr>
                <a:schemeClr val="tx1"/>
              </a:buClr>
              <a:buFont typeface="Arial" panose="020B0604020202020204" pitchFamily="34" charset="0"/>
              <a:buChar char="•"/>
              <a:defRPr sz="1333" b="0"/>
            </a:lvl3pPr>
            <a:lvl4pPr marL="956709" indent="-234945">
              <a:buFont typeface="Arial" panose="020B0604020202020204" pitchFamily="34" charset="0"/>
              <a:buChar char="•"/>
              <a:defRPr sz="1333" b="0"/>
            </a:lvl4pPr>
            <a:lvl5pPr marL="1191654" indent="-243411">
              <a:buClr>
                <a:schemeClr val="tx1"/>
              </a:buClr>
              <a:buFont typeface="Arial" panose="020B0604020202020204" pitchFamily="34" charset="0"/>
              <a:buChar char="•"/>
              <a:tabLst/>
              <a:defRPr sz="1333" b="0" baseline="0"/>
            </a:lvl5pPr>
          </a:lstStyle>
          <a:p>
            <a:pPr lvl="0"/>
            <a:r>
              <a:rPr lang="sv-SE" dirty="0"/>
              <a:t>Punktlista 01 16 pt (centreras på höjden)</a:t>
            </a:r>
          </a:p>
          <a:p>
            <a:pPr lvl="1"/>
            <a:r>
              <a:rPr lang="sv-SE" dirty="0"/>
              <a:t>Punktlista 02</a:t>
            </a:r>
          </a:p>
          <a:p>
            <a:pPr lvl="2"/>
            <a:r>
              <a:rPr lang="sv-SE" dirty="0"/>
              <a:t>Punktlista 03</a:t>
            </a:r>
          </a:p>
          <a:p>
            <a:pPr lvl="3"/>
            <a:r>
              <a:rPr lang="sv-SE" dirty="0"/>
              <a:t>Punktlista 04</a:t>
            </a:r>
          </a:p>
          <a:p>
            <a:pPr lvl="4"/>
            <a:r>
              <a:rPr lang="sv-SE" dirty="0"/>
              <a:t>Punktlista 05</a:t>
            </a:r>
          </a:p>
        </p:txBody>
      </p:sp>
      <p:sp>
        <p:nvSpPr>
          <p:cNvPr id="4" name="Rubrik 3"/>
          <p:cNvSpPr>
            <a:spLocks noGrp="1"/>
          </p:cNvSpPr>
          <p:nvPr>
            <p:ph type="title" hasCustomPrompt="1"/>
          </p:nvPr>
        </p:nvSpPr>
        <p:spPr>
          <a:xfrm>
            <a:off x="575734" y="1473705"/>
            <a:ext cx="11040533" cy="960000"/>
          </a:xfrm>
        </p:spPr>
        <p:txBody>
          <a:bodyPr/>
          <a:lstStyle>
            <a:lvl1pPr>
              <a:defRPr>
                <a:solidFill>
                  <a:schemeClr val="tx1"/>
                </a:solidFill>
              </a:defRPr>
            </a:lvl1pPr>
          </a:lstStyle>
          <a:p>
            <a:r>
              <a:rPr lang="sv-SE" dirty="0"/>
              <a:t>Underrubrik 24 pt, </a:t>
            </a:r>
            <a:br>
              <a:rPr lang="sv-SE" dirty="0"/>
            </a:br>
            <a:r>
              <a:rPr lang="sv-SE" dirty="0"/>
              <a:t>max 2 rader</a:t>
            </a:r>
          </a:p>
        </p:txBody>
      </p:sp>
      <p:sp>
        <p:nvSpPr>
          <p:cNvPr id="10" name="Platshållare för text 12"/>
          <p:cNvSpPr>
            <a:spLocks noGrp="1"/>
          </p:cNvSpPr>
          <p:nvPr>
            <p:ph type="body" sz="quarter" idx="10" hasCustomPrompt="1"/>
          </p:nvPr>
        </p:nvSpPr>
        <p:spPr>
          <a:xfrm>
            <a:off x="575734" y="691665"/>
            <a:ext cx="11040533" cy="768000"/>
          </a:xfrm>
          <a:prstGeom prst="rect">
            <a:avLst/>
          </a:prstGeom>
        </p:spPr>
        <p:txBody>
          <a:bodyPr/>
          <a:lstStyle>
            <a:lvl1pPr marL="0" indent="0" algn="l">
              <a:buNone/>
              <a:defRPr sz="3200" b="0">
                <a:solidFill>
                  <a:schemeClr val="tx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2" name="Platshållare för datum 1"/>
          <p:cNvSpPr>
            <a:spLocks noGrp="1"/>
          </p:cNvSpPr>
          <p:nvPr>
            <p:ph type="dt" sz="half" idx="16"/>
          </p:nvPr>
        </p:nvSpPr>
        <p:spPr/>
        <p:txBody>
          <a:bodyPr/>
          <a:lstStyle/>
          <a:p>
            <a:fld id="{5B0CADB0-D930-4EAF-8138-FEF0ED7EFD2B}" type="datetimeFigureOut">
              <a:rPr lang="sv-SE" smtClean="0"/>
              <a:t>2022-11-14</a:t>
            </a:fld>
            <a:endParaRPr lang="sv-SE"/>
          </a:p>
        </p:txBody>
      </p:sp>
      <p:sp>
        <p:nvSpPr>
          <p:cNvPr id="5" name="Platshållare för sidfot 4"/>
          <p:cNvSpPr>
            <a:spLocks noGrp="1"/>
          </p:cNvSpPr>
          <p:nvPr>
            <p:ph type="ftr" sz="quarter" idx="17"/>
          </p:nvPr>
        </p:nvSpPr>
        <p:spPr/>
        <p:txBody>
          <a:bodyPr/>
          <a:lstStyle/>
          <a:p>
            <a:endParaRPr lang="sv-SE"/>
          </a:p>
        </p:txBody>
      </p:sp>
      <p:sp>
        <p:nvSpPr>
          <p:cNvPr id="6" name="Platshållare för bildnummer 5"/>
          <p:cNvSpPr>
            <a:spLocks noGrp="1"/>
          </p:cNvSpPr>
          <p:nvPr>
            <p:ph type="sldNum" sz="quarter" idx="18"/>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77697498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vit">
    <p:bg>
      <p:bgPr>
        <a:solidFill>
          <a:schemeClr val="tx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sz="quarter" idx="15" hasCustomPrompt="1"/>
          </p:nvPr>
        </p:nvSpPr>
        <p:spPr>
          <a:xfrm>
            <a:off x="1305951" y="2433706"/>
            <a:ext cx="8640000" cy="3490845"/>
          </a:xfrm>
        </p:spPr>
        <p:txBody>
          <a:bodyPr anchor="ctr">
            <a:normAutofit/>
          </a:bodyPr>
          <a:lstStyle>
            <a:lvl1pPr marL="234945" indent="-234945">
              <a:buClr>
                <a:schemeClr val="accent3"/>
              </a:buClr>
              <a:buSzPct val="120000"/>
              <a:buFont typeface="Arial" panose="020B0604020202020204" pitchFamily="34" charset="0"/>
              <a:buChar char="•"/>
              <a:defRPr lang="sv-SE" sz="2133" b="0" kern="1200" baseline="0" dirty="0" smtClean="0">
                <a:solidFill>
                  <a:schemeClr val="bg1"/>
                </a:solidFill>
                <a:latin typeface="+mn-lt"/>
                <a:ea typeface="+mn-ea"/>
                <a:cs typeface="+mn-cs"/>
              </a:defRPr>
            </a:lvl1pPr>
            <a:lvl2pPr marL="478355" indent="-234945">
              <a:buClr>
                <a:schemeClr val="accent4"/>
              </a:buClr>
              <a:buFont typeface="Arial" panose="020B0604020202020204" pitchFamily="34" charset="0"/>
              <a:buChar char="•"/>
              <a:defRPr sz="1333" b="0">
                <a:solidFill>
                  <a:schemeClr val="bg1"/>
                </a:solidFill>
              </a:defRPr>
            </a:lvl2pPr>
            <a:lvl3pPr marL="713300" indent="-243411">
              <a:buClrTx/>
              <a:buFont typeface="Arial" panose="020B0604020202020204" pitchFamily="34" charset="0"/>
              <a:buChar char="•"/>
              <a:defRPr sz="1333" b="0">
                <a:solidFill>
                  <a:schemeClr val="bg1"/>
                </a:solidFill>
              </a:defRPr>
            </a:lvl3pPr>
            <a:lvl4pPr marL="956709" indent="-234945">
              <a:buFont typeface="Arial" panose="020B0604020202020204" pitchFamily="34" charset="0"/>
              <a:buChar char="•"/>
              <a:defRPr sz="1333" b="0">
                <a:solidFill>
                  <a:schemeClr val="bg1"/>
                </a:solidFill>
              </a:defRPr>
            </a:lvl4pPr>
            <a:lvl5pPr marL="1176837" indent="-228594">
              <a:buClrTx/>
              <a:buFont typeface="Arial" panose="020B0604020202020204" pitchFamily="34" charset="0"/>
              <a:buChar char="•"/>
              <a:tabLst/>
              <a:defRPr sz="1333" b="0" baseline="0">
                <a:solidFill>
                  <a:schemeClr val="bg1"/>
                </a:solidFill>
              </a:defRPr>
            </a:lvl5pPr>
          </a:lstStyle>
          <a:p>
            <a:pPr lvl="0"/>
            <a:r>
              <a:rPr lang="sv-SE" dirty="0"/>
              <a:t>Punktlista 01 16 pt (centreras på höjden)</a:t>
            </a:r>
          </a:p>
          <a:p>
            <a:pPr lvl="1"/>
            <a:r>
              <a:rPr lang="sv-SE" dirty="0"/>
              <a:t>Punktlista 02</a:t>
            </a:r>
          </a:p>
          <a:p>
            <a:pPr lvl="2"/>
            <a:r>
              <a:rPr lang="sv-SE" dirty="0"/>
              <a:t>Punktlista 03</a:t>
            </a:r>
          </a:p>
          <a:p>
            <a:pPr lvl="3"/>
            <a:r>
              <a:rPr lang="sv-SE" dirty="0"/>
              <a:t>Punktlista 04</a:t>
            </a:r>
          </a:p>
          <a:p>
            <a:pPr lvl="4"/>
            <a:r>
              <a:rPr lang="sv-SE" dirty="0"/>
              <a:t>	Punktlista 05</a:t>
            </a:r>
          </a:p>
        </p:txBody>
      </p:sp>
      <p:sp>
        <p:nvSpPr>
          <p:cNvPr id="4" name="Rubrik 3"/>
          <p:cNvSpPr>
            <a:spLocks noGrp="1"/>
          </p:cNvSpPr>
          <p:nvPr>
            <p:ph type="title" hasCustomPrompt="1"/>
          </p:nvPr>
        </p:nvSpPr>
        <p:spPr>
          <a:xfrm>
            <a:off x="575734" y="1473705"/>
            <a:ext cx="11040533" cy="960000"/>
          </a:xfrm>
        </p:spPr>
        <p:txBody>
          <a:bodyPr/>
          <a:lstStyle>
            <a:lvl1pPr>
              <a:defRPr>
                <a:solidFill>
                  <a:srgbClr val="421761"/>
                </a:solidFill>
              </a:defRPr>
            </a:lvl1pPr>
          </a:lstStyle>
          <a:p>
            <a:r>
              <a:rPr lang="sv-SE" dirty="0"/>
              <a:t>Underrubrik 24 pt, </a:t>
            </a:r>
            <a:br>
              <a:rPr lang="sv-SE" dirty="0"/>
            </a:br>
            <a:r>
              <a:rPr lang="sv-SE" dirty="0"/>
              <a:t>max 2 rader</a:t>
            </a:r>
          </a:p>
        </p:txBody>
      </p:sp>
      <p:sp>
        <p:nvSpPr>
          <p:cNvPr id="10" name="Platshållare för text 12"/>
          <p:cNvSpPr>
            <a:spLocks noGrp="1"/>
          </p:cNvSpPr>
          <p:nvPr>
            <p:ph type="body" sz="quarter" idx="10" hasCustomPrompt="1"/>
          </p:nvPr>
        </p:nvSpPr>
        <p:spPr>
          <a:xfrm>
            <a:off x="575734" y="691665"/>
            <a:ext cx="11040533" cy="768000"/>
          </a:xfrm>
          <a:prstGeom prst="rect">
            <a:avLst/>
          </a:prstGeom>
        </p:spPr>
        <p:txBody>
          <a:bodyPr/>
          <a:lstStyle>
            <a:lvl1pPr marL="0" indent="0" algn="l">
              <a:buNone/>
              <a:defRPr sz="3200" b="0">
                <a:solidFill>
                  <a:srgbClr val="42176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sv-SE" dirty="0"/>
              <a:t>Överrubrik 24 pt</a:t>
            </a:r>
          </a:p>
        </p:txBody>
      </p:sp>
      <p:sp>
        <p:nvSpPr>
          <p:cNvPr id="11" name="Platshållare för datum 10"/>
          <p:cNvSpPr>
            <a:spLocks noGrp="1"/>
          </p:cNvSpPr>
          <p:nvPr>
            <p:ph type="dt" sz="half" idx="16"/>
          </p:nvPr>
        </p:nvSpPr>
        <p:spPr/>
        <p:txBody>
          <a:bodyPr/>
          <a:lstStyle/>
          <a:p>
            <a:fld id="{5B0CADB0-D930-4EAF-8138-FEF0ED7EFD2B}" type="datetimeFigureOut">
              <a:rPr lang="sv-SE" smtClean="0"/>
              <a:t>2022-11-14</a:t>
            </a:fld>
            <a:endParaRPr lang="sv-SE"/>
          </a:p>
        </p:txBody>
      </p:sp>
      <p:sp>
        <p:nvSpPr>
          <p:cNvPr id="12" name="Platshållare för sidfot 11"/>
          <p:cNvSpPr>
            <a:spLocks noGrp="1"/>
          </p:cNvSpPr>
          <p:nvPr>
            <p:ph type="ftr" sz="quarter" idx="17"/>
          </p:nvPr>
        </p:nvSpPr>
        <p:spPr>
          <a:xfrm>
            <a:off x="239184" y="211665"/>
            <a:ext cx="4705349" cy="480000"/>
          </a:xfrm>
        </p:spPr>
        <p:txBody>
          <a:bodyPr/>
          <a:lstStyle>
            <a:lvl1pPr>
              <a:defRPr>
                <a:solidFill>
                  <a:schemeClr val="bg1"/>
                </a:solidFill>
              </a:defRPr>
            </a:lvl1pPr>
          </a:lstStyle>
          <a:p>
            <a:endParaRPr lang="sv-SE"/>
          </a:p>
        </p:txBody>
      </p:sp>
      <p:sp>
        <p:nvSpPr>
          <p:cNvPr id="13" name="Platshållare för bildnummer 12"/>
          <p:cNvSpPr>
            <a:spLocks noGrp="1"/>
          </p:cNvSpPr>
          <p:nvPr>
            <p:ph type="sldNum" sz="quarter" idx="18"/>
          </p:nvPr>
        </p:nvSpPr>
        <p:spPr/>
        <p:txBody>
          <a:bodyPr/>
          <a:lstStyle>
            <a:lvl1pPr>
              <a:defRPr>
                <a:solidFill>
                  <a:schemeClr val="bg1"/>
                </a:solidFill>
              </a:defRPr>
            </a:lvl1pPr>
          </a:lstStyle>
          <a:p>
            <a:fld id="{379996A0-856E-4291-9A5A-5F33141381EF}" type="slidenum">
              <a:rPr lang="sv-SE" smtClean="0"/>
              <a:t>‹#›</a:t>
            </a:fld>
            <a:endParaRPr lang="sv-SE"/>
          </a:p>
        </p:txBody>
      </p:sp>
      <p:sp>
        <p:nvSpPr>
          <p:cNvPr id="17" name="textruta 16"/>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bg1"/>
                </a:solidFill>
                <a:latin typeface="+mj-lt"/>
              </a:rPr>
              <a:t>Vi gör studier möjligt.</a:t>
            </a:r>
          </a:p>
          <a:p>
            <a:pPr algn="l"/>
            <a:r>
              <a:rPr lang="sv-SE" sz="800" b="0" dirty="0" err="1">
                <a:solidFill>
                  <a:schemeClr val="bg1"/>
                </a:solidFill>
                <a:latin typeface="+mj-lt"/>
              </a:rPr>
              <a:t>csn.se</a:t>
            </a:r>
            <a:endParaRPr lang="sv-SE" sz="800" b="0" dirty="0">
              <a:solidFill>
                <a:schemeClr val="bg1"/>
              </a:solidFill>
              <a:latin typeface="+mj-lt"/>
            </a:endParaRPr>
          </a:p>
        </p:txBody>
      </p:sp>
      <p:sp>
        <p:nvSpPr>
          <p:cNvPr id="9" name="textruta 8"/>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bg1"/>
                </a:solidFill>
                <a:latin typeface="+mj-lt"/>
              </a:rPr>
              <a:t>Vi gör studier möjligt.</a:t>
            </a:r>
          </a:p>
          <a:p>
            <a:pPr algn="l"/>
            <a:r>
              <a:rPr lang="sv-SE" sz="800" b="0" dirty="0" err="1">
                <a:solidFill>
                  <a:schemeClr val="bg1"/>
                </a:solidFill>
                <a:latin typeface="+mj-lt"/>
              </a:rPr>
              <a:t>csn.se</a:t>
            </a:r>
            <a:endParaRPr lang="sv-SE" sz="800" b="0" dirty="0">
              <a:solidFill>
                <a:schemeClr val="bg1"/>
              </a:solidFill>
              <a:latin typeface="+mj-lt"/>
            </a:endParaRPr>
          </a:p>
        </p:txBody>
      </p:sp>
    </p:spTree>
    <p:extLst>
      <p:ext uri="{BB962C8B-B14F-4D97-AF65-F5344CB8AC3E}">
        <p14:creationId xmlns:p14="http://schemas.microsoft.com/office/powerpoint/2010/main" val="3603275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pitel">
    <p:bg>
      <p:bgPr>
        <a:solidFill>
          <a:srgbClr val="421761"/>
        </a:solidFill>
        <a:effectLst/>
      </p:bgPr>
    </p:bg>
    <p:spTree>
      <p:nvGrpSpPr>
        <p:cNvPr id="1" name=""/>
        <p:cNvGrpSpPr/>
        <p:nvPr/>
      </p:nvGrpSpPr>
      <p:grpSpPr>
        <a:xfrm>
          <a:off x="0" y="0"/>
          <a:ext cx="0" cy="0"/>
          <a:chOff x="0" y="0"/>
          <a:chExt cx="0" cy="0"/>
        </a:xfrm>
      </p:grpSpPr>
      <p:sp>
        <p:nvSpPr>
          <p:cNvPr id="9" name="Rubrik 8"/>
          <p:cNvSpPr>
            <a:spLocks noGrp="1"/>
          </p:cNvSpPr>
          <p:nvPr>
            <p:ph type="title" hasCustomPrompt="1"/>
          </p:nvPr>
        </p:nvSpPr>
        <p:spPr>
          <a:xfrm>
            <a:off x="2020357" y="2674737"/>
            <a:ext cx="8208000" cy="1104000"/>
          </a:xfrm>
        </p:spPr>
        <p:txBody>
          <a:bodyPr vert="horz" wrap="square" lIns="0" tIns="0" rIns="0" bIns="0" rtlCol="0" anchor="ctr" anchorCtr="0">
            <a:normAutofit/>
          </a:bodyPr>
          <a:lstStyle>
            <a:lvl1pPr algn="ctr">
              <a:defRPr lang="sv-SE" sz="6400">
                <a:solidFill>
                  <a:schemeClr val="accent4"/>
                </a:solidFill>
                <a:ea typeface="+mn-ea"/>
                <a:cs typeface="+mn-cs"/>
              </a:defRPr>
            </a:lvl1pPr>
          </a:lstStyle>
          <a:p>
            <a:pPr lvl="0"/>
            <a:r>
              <a:rPr lang="sv-SE" dirty="0"/>
              <a:t>Kapitel-/Pausbild</a:t>
            </a:r>
          </a:p>
        </p:txBody>
      </p:sp>
      <p:sp>
        <p:nvSpPr>
          <p:cNvPr id="2" name="Platshållare för datum 1"/>
          <p:cNvSpPr>
            <a:spLocks noGrp="1"/>
          </p:cNvSpPr>
          <p:nvPr>
            <p:ph type="dt" sz="half" idx="10"/>
          </p:nvPr>
        </p:nvSpPr>
        <p:spPr/>
        <p:txBody>
          <a:bodyPr/>
          <a:lstStyle/>
          <a:p>
            <a:fld id="{5B0CADB0-D930-4EAF-8138-FEF0ED7EFD2B}" type="datetimeFigureOut">
              <a:rPr lang="sv-SE" smtClean="0"/>
              <a:t>2022-11-14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79996A0-856E-4291-9A5A-5F33141381EF}" type="slidenum">
              <a:rPr lang="sv-SE" smtClean="0"/>
              <a:t>‹#›</a:t>
            </a:fld>
            <a:endParaRPr lang="sv-SE"/>
          </a:p>
        </p:txBody>
      </p:sp>
    </p:spTree>
    <p:extLst>
      <p:ext uri="{BB962C8B-B14F-4D97-AF65-F5344CB8AC3E}">
        <p14:creationId xmlns:p14="http://schemas.microsoft.com/office/powerpoint/2010/main" val="36798950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gi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gif"/><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Platshållare för bildnummer 9"/>
          <p:cNvSpPr>
            <a:spLocks noGrp="1"/>
          </p:cNvSpPr>
          <p:nvPr>
            <p:ph type="sldNum" sz="quarter" idx="4"/>
          </p:nvPr>
        </p:nvSpPr>
        <p:spPr>
          <a:xfrm>
            <a:off x="10755680" y="211665"/>
            <a:ext cx="1200000" cy="144000"/>
          </a:xfrm>
          <a:prstGeom prst="rect">
            <a:avLst/>
          </a:prstGeom>
        </p:spPr>
        <p:txBody>
          <a:bodyPr vert="horz" wrap="none" lIns="0" tIns="0" rIns="0" bIns="0" rtlCol="0" anchor="t" anchorCtr="0"/>
          <a:lstStyle>
            <a:lvl1pPr algn="r">
              <a:defRPr sz="800">
                <a:solidFill>
                  <a:schemeClr val="tx1"/>
                </a:solidFill>
              </a:defRPr>
            </a:lvl1pPr>
          </a:lstStyle>
          <a:p>
            <a:fld id="{379996A0-856E-4291-9A5A-5F33141381EF}" type="slidenum">
              <a:rPr lang="sv-SE" smtClean="0"/>
              <a:t>‹#›</a:t>
            </a:fld>
            <a:endParaRPr lang="sv-SE"/>
          </a:p>
        </p:txBody>
      </p:sp>
      <p:sp>
        <p:nvSpPr>
          <p:cNvPr id="4" name="textruta 3"/>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tx1"/>
                </a:solidFill>
                <a:latin typeface="+mj-lt"/>
              </a:rPr>
              <a:t>Vi gör studier möjligt.</a:t>
            </a:r>
          </a:p>
          <a:p>
            <a:pPr algn="l"/>
            <a:r>
              <a:rPr lang="sv-SE" sz="800" b="0" dirty="0" err="1">
                <a:solidFill>
                  <a:schemeClr val="tx1"/>
                </a:solidFill>
                <a:latin typeface="+mj-lt"/>
              </a:rPr>
              <a:t>csn.se</a:t>
            </a:r>
            <a:endParaRPr lang="sv-SE" sz="800" b="0" dirty="0">
              <a:solidFill>
                <a:schemeClr val="tx1"/>
              </a:solidFill>
              <a:latin typeface="+mj-lt"/>
            </a:endParaRPr>
          </a:p>
        </p:txBody>
      </p:sp>
      <p:sp>
        <p:nvSpPr>
          <p:cNvPr id="2" name="Platshållare för rubrik 1"/>
          <p:cNvSpPr>
            <a:spLocks noGrp="1"/>
          </p:cNvSpPr>
          <p:nvPr>
            <p:ph type="title"/>
          </p:nvPr>
        </p:nvSpPr>
        <p:spPr>
          <a:xfrm>
            <a:off x="575734" y="701464"/>
            <a:ext cx="11040533" cy="960000"/>
          </a:xfrm>
          <a:prstGeom prst="rect">
            <a:avLst/>
          </a:prstGeom>
        </p:spPr>
        <p:txBody>
          <a:bodyPr vert="horz" wrap="square"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575734" y="1653118"/>
            <a:ext cx="11040533" cy="4271433"/>
          </a:xfrm>
          <a:prstGeom prst="rect">
            <a:avLst/>
          </a:prstGeom>
        </p:spPr>
        <p:txBody>
          <a:bodyPr vert="horz" wrap="square" lIns="0" tIns="0" rIns="0" bIns="0" rtlCol="0">
            <a:normAutofit/>
          </a:body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2"/>
          </p:nvPr>
        </p:nvSpPr>
        <p:spPr>
          <a:xfrm>
            <a:off x="10755680" y="-329601"/>
            <a:ext cx="1200000" cy="144000"/>
          </a:xfrm>
          <a:prstGeom prst="rect">
            <a:avLst/>
          </a:prstGeom>
        </p:spPr>
        <p:txBody>
          <a:bodyPr vert="horz" wrap="none" lIns="0" tIns="0" rIns="0" bIns="0" rtlCol="0" anchor="t"/>
          <a:lstStyle>
            <a:lvl1pPr algn="r">
              <a:defRPr lang="sv-SE" sz="800" smtClean="0"/>
            </a:lvl1pPr>
          </a:lstStyle>
          <a:p>
            <a:fld id="{5B0CADB0-D930-4EAF-8138-FEF0ED7EFD2B}" type="datetimeFigureOut">
              <a:rPr lang="sv-SE" smtClean="0"/>
              <a:t>2022-11-14</a:t>
            </a:fld>
            <a:endParaRPr lang="sv-SE"/>
          </a:p>
        </p:txBody>
      </p:sp>
      <p:sp>
        <p:nvSpPr>
          <p:cNvPr id="6" name="Platshållare för sidfot 5"/>
          <p:cNvSpPr>
            <a:spLocks noGrp="1"/>
          </p:cNvSpPr>
          <p:nvPr>
            <p:ph type="ftr" sz="quarter" idx="3"/>
          </p:nvPr>
        </p:nvSpPr>
        <p:spPr>
          <a:xfrm>
            <a:off x="239184" y="211665"/>
            <a:ext cx="4705349" cy="480000"/>
          </a:xfrm>
          <a:prstGeom prst="rect">
            <a:avLst/>
          </a:prstGeom>
        </p:spPr>
        <p:txBody>
          <a:bodyPr vert="horz" wrap="none" lIns="0" tIns="0" rIns="0" bIns="0" rtlCol="0" anchor="t"/>
          <a:lstStyle>
            <a:lvl1pPr algn="l">
              <a:defRPr lang="sv-SE" sz="800"/>
            </a:lvl1pPr>
          </a:lstStyle>
          <a:p>
            <a:endParaRPr lang="sv-SE"/>
          </a:p>
        </p:txBody>
      </p:sp>
      <p:pic>
        <p:nvPicPr>
          <p:cNvPr id="8" name="Bildobjekt 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424864" y="6066835"/>
            <a:ext cx="530816" cy="530816"/>
          </a:xfrm>
          <a:prstGeom prst="rect">
            <a:avLst/>
          </a:prstGeom>
        </p:spPr>
      </p:pic>
      <p:sp>
        <p:nvSpPr>
          <p:cNvPr id="9" name="Sidfot"/>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tx1"/>
                </a:solidFill>
                <a:latin typeface="+mj-lt"/>
              </a:rPr>
              <a:t>Vi gör studier möjligt.</a:t>
            </a:r>
          </a:p>
          <a:p>
            <a:pPr algn="l"/>
            <a:r>
              <a:rPr lang="sv-SE" sz="800" b="0" dirty="0" err="1">
                <a:solidFill>
                  <a:schemeClr val="tx1"/>
                </a:solidFill>
                <a:latin typeface="+mj-lt"/>
              </a:rPr>
              <a:t>csn.se</a:t>
            </a:r>
            <a:endParaRPr lang="sv-SE" sz="800" b="0" dirty="0">
              <a:solidFill>
                <a:schemeClr val="tx1"/>
              </a:solidFill>
              <a:latin typeface="+mj-lt"/>
            </a:endParaRPr>
          </a:p>
        </p:txBody>
      </p:sp>
      <p:pic>
        <p:nvPicPr>
          <p:cNvPr id="11" name="Bildobjekt 1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424864" y="6066835"/>
            <a:ext cx="530816" cy="530816"/>
          </a:xfrm>
          <a:prstGeom prst="rect">
            <a:avLst/>
          </a:prstGeom>
        </p:spPr>
      </p:pic>
    </p:spTree>
    <p:extLst>
      <p:ext uri="{BB962C8B-B14F-4D97-AF65-F5344CB8AC3E}">
        <p14:creationId xmlns:p14="http://schemas.microsoft.com/office/powerpoint/2010/main" val="27438510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txStyles>
    <p:titleStyle>
      <a:lvl1pPr algn="l" defTabSz="609585" rtl="0" eaLnBrk="1" latinLnBrk="0" hangingPunct="1">
        <a:spcBef>
          <a:spcPct val="0"/>
        </a:spcBef>
        <a:buNone/>
        <a:defRPr sz="3200" b="1" kern="1200" baseline="0">
          <a:solidFill>
            <a:schemeClr val="accent2"/>
          </a:solidFill>
          <a:latin typeface="+mj-lt"/>
          <a:ea typeface="+mj-ea"/>
          <a:cs typeface="+mj-cs"/>
        </a:defRPr>
      </a:lvl1pPr>
    </p:titleStyle>
    <p:bodyStyle>
      <a:lvl1pPr marL="228594" indent="-228594" algn="l" defTabSz="609585" rtl="0" eaLnBrk="1" latinLnBrk="0" hangingPunct="1">
        <a:lnSpc>
          <a:spcPct val="150000"/>
        </a:lnSpc>
        <a:spcBef>
          <a:spcPct val="20000"/>
        </a:spcBef>
        <a:buClr>
          <a:schemeClr val="accent3"/>
        </a:buClr>
        <a:buSzPct val="120000"/>
        <a:buFont typeface="Arial" panose="020B0604020202020204" pitchFamily="34" charset="0"/>
        <a:buChar char="•"/>
        <a:defRPr sz="1333" kern="1200">
          <a:solidFill>
            <a:schemeClr val="tx1"/>
          </a:solidFill>
          <a:latin typeface="+mn-lt"/>
          <a:ea typeface="+mn-ea"/>
          <a:cs typeface="+mn-cs"/>
        </a:defRPr>
      </a:lvl1pPr>
      <a:lvl2pPr marL="479988" indent="-235194" algn="l" defTabSz="609585" rtl="0" eaLnBrk="1" latinLnBrk="0" hangingPunct="1">
        <a:lnSpc>
          <a:spcPct val="150000"/>
        </a:lnSpc>
        <a:spcBef>
          <a:spcPct val="20000"/>
        </a:spcBef>
        <a:buClr>
          <a:schemeClr val="accent4"/>
        </a:buClr>
        <a:buSzPct val="120000"/>
        <a:buFont typeface="Arial" panose="020B0604020202020204" pitchFamily="34" charset="0"/>
        <a:buChar char="•"/>
        <a:defRPr sz="1333" kern="1200">
          <a:solidFill>
            <a:schemeClr val="tx1"/>
          </a:solidFill>
          <a:latin typeface="+mn-lt"/>
          <a:ea typeface="+mn-ea"/>
          <a:cs typeface="+mn-cs"/>
        </a:defRPr>
      </a:lvl2pPr>
      <a:lvl3pPr marL="715182" indent="-235194" algn="l" defTabSz="609585" rtl="0" eaLnBrk="1" latinLnBrk="0" hangingPunct="1">
        <a:lnSpc>
          <a:spcPct val="150000"/>
        </a:lnSpc>
        <a:spcBef>
          <a:spcPct val="20000"/>
        </a:spcBef>
        <a:buClrTx/>
        <a:buSzPct val="120000"/>
        <a:buFont typeface="Arial" panose="020B0604020202020204" pitchFamily="34" charset="0"/>
        <a:buChar char="•"/>
        <a:defRPr sz="1333" kern="1200">
          <a:solidFill>
            <a:schemeClr val="tx1"/>
          </a:solidFill>
          <a:latin typeface="+mn-lt"/>
          <a:ea typeface="+mn-ea"/>
          <a:cs typeface="+mn-cs"/>
        </a:defRPr>
      </a:lvl3pPr>
      <a:lvl4pPr marL="955176" indent="-234945" algn="l" defTabSz="609585" rtl="0" eaLnBrk="1" latinLnBrk="0" hangingPunct="1">
        <a:lnSpc>
          <a:spcPct val="150000"/>
        </a:lnSpc>
        <a:spcBef>
          <a:spcPct val="20000"/>
        </a:spcBef>
        <a:buSzPct val="120000"/>
        <a:buFont typeface="Arial" panose="020B0604020202020204" pitchFamily="34" charset="0"/>
        <a:buChar char="•"/>
        <a:tabLst/>
        <a:defRPr sz="1333" kern="1200">
          <a:solidFill>
            <a:schemeClr val="tx1"/>
          </a:solidFill>
          <a:latin typeface="+mn-lt"/>
          <a:ea typeface="+mn-ea"/>
          <a:cs typeface="+mn-cs"/>
        </a:defRPr>
      </a:lvl4pPr>
      <a:lvl5pPr marL="1190370" indent="-235194" algn="l" defTabSz="609585" rtl="0" eaLnBrk="1" latinLnBrk="0" hangingPunct="1">
        <a:lnSpc>
          <a:spcPct val="150000"/>
        </a:lnSpc>
        <a:spcBef>
          <a:spcPct val="20000"/>
        </a:spcBef>
        <a:buSzPct val="120000"/>
        <a:buFont typeface="Arial" panose="020B0604020202020204" pitchFamily="34" charset="0"/>
        <a:buChar char="•"/>
        <a:defRPr sz="1333"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647">
          <p15:clr>
            <a:srgbClr val="F26B43"/>
          </p15:clr>
        </p15:guide>
        <p15:guide id="21" pos="113">
          <p15:clr>
            <a:srgbClr val="F26B43"/>
          </p15:clr>
        </p15:guide>
        <p15:guide id="22" pos="2880">
          <p15:clr>
            <a:srgbClr val="F26B43"/>
          </p15:clr>
        </p15:guide>
        <p15:guide id="23" orient="horz" pos="100">
          <p15:clr>
            <a:srgbClr val="F26B43"/>
          </p15:clr>
        </p15:guide>
        <p15:guide id="24" orient="horz" pos="3117">
          <p15:clr>
            <a:srgbClr val="F26B43"/>
          </p15:clr>
        </p15:guide>
        <p15:guide id="25" orient="horz" pos="690">
          <p15:clr>
            <a:srgbClr val="F26B43"/>
          </p15:clr>
        </p15:guide>
        <p15:guide id="26" orient="horz" pos="2799">
          <p15:clr>
            <a:srgbClr val="F26B43"/>
          </p15:clr>
        </p15:guide>
        <p15:guide id="27" orient="horz" pos="327">
          <p15:clr>
            <a:srgbClr val="F26B43"/>
          </p15:clr>
        </p15:guide>
        <p15:guide id="28" orient="horz" pos="2867">
          <p15:clr>
            <a:srgbClr val="F26B43"/>
          </p15:clr>
        </p15:guide>
        <p15:guide id="29" pos="272">
          <p15:clr>
            <a:srgbClr val="F26B43"/>
          </p15:clr>
        </p15:guide>
        <p15:guide id="30" pos="5488">
          <p15:clr>
            <a:srgbClr val="F26B43"/>
          </p15:clr>
        </p15:guide>
        <p15:guide id="31" pos="2336">
          <p15:clr>
            <a:srgbClr val="F26B43"/>
          </p15:clr>
        </p15:guide>
        <p15:guide id="32" orient="horz" pos="11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Platshållare för bildnummer 9"/>
          <p:cNvSpPr>
            <a:spLocks noGrp="1"/>
          </p:cNvSpPr>
          <p:nvPr>
            <p:ph type="sldNum" sz="quarter" idx="4"/>
          </p:nvPr>
        </p:nvSpPr>
        <p:spPr>
          <a:xfrm>
            <a:off x="10755680" y="211665"/>
            <a:ext cx="1200000" cy="144000"/>
          </a:xfrm>
          <a:prstGeom prst="rect">
            <a:avLst/>
          </a:prstGeom>
        </p:spPr>
        <p:txBody>
          <a:bodyPr vert="horz" wrap="none" lIns="0" tIns="0" rIns="0" bIns="0" rtlCol="0" anchor="t" anchorCtr="0"/>
          <a:lstStyle>
            <a:lvl1pPr algn="r">
              <a:defRPr sz="800">
                <a:solidFill>
                  <a:schemeClr val="tx1"/>
                </a:solidFill>
              </a:defRPr>
            </a:lvl1pPr>
          </a:lstStyle>
          <a:p>
            <a:fld id="{379996A0-856E-4291-9A5A-5F33141381EF}" type="slidenum">
              <a:rPr lang="sv-SE" smtClean="0"/>
              <a:t>‹#›</a:t>
            </a:fld>
            <a:endParaRPr lang="sv-SE"/>
          </a:p>
        </p:txBody>
      </p:sp>
      <p:sp>
        <p:nvSpPr>
          <p:cNvPr id="4" name="textruta 3"/>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tx1"/>
                </a:solidFill>
                <a:latin typeface="+mj-lt"/>
              </a:rPr>
              <a:t>Vi gör studier möjligt.</a:t>
            </a:r>
          </a:p>
          <a:p>
            <a:pPr algn="l"/>
            <a:r>
              <a:rPr lang="sv-SE" sz="800" b="0" dirty="0" err="1">
                <a:solidFill>
                  <a:schemeClr val="tx1"/>
                </a:solidFill>
                <a:latin typeface="+mj-lt"/>
              </a:rPr>
              <a:t>csn.se</a:t>
            </a:r>
            <a:endParaRPr lang="sv-SE" sz="800" b="0" dirty="0">
              <a:solidFill>
                <a:schemeClr val="tx1"/>
              </a:solidFill>
              <a:latin typeface="+mj-lt"/>
            </a:endParaRPr>
          </a:p>
        </p:txBody>
      </p:sp>
      <p:sp>
        <p:nvSpPr>
          <p:cNvPr id="2" name="Platshållare för rubrik 1"/>
          <p:cNvSpPr>
            <a:spLocks noGrp="1"/>
          </p:cNvSpPr>
          <p:nvPr>
            <p:ph type="title"/>
          </p:nvPr>
        </p:nvSpPr>
        <p:spPr>
          <a:xfrm>
            <a:off x="575734" y="701464"/>
            <a:ext cx="11040533" cy="960000"/>
          </a:xfrm>
          <a:prstGeom prst="rect">
            <a:avLst/>
          </a:prstGeom>
        </p:spPr>
        <p:txBody>
          <a:bodyPr vert="horz" wrap="square"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575734" y="1653118"/>
            <a:ext cx="11040533" cy="4271433"/>
          </a:xfrm>
          <a:prstGeom prst="rect">
            <a:avLst/>
          </a:prstGeom>
        </p:spPr>
        <p:txBody>
          <a:bodyPr vert="horz" wrap="square" lIns="0" tIns="0" rIns="0" bIns="0" rtlCol="0">
            <a:normAutofit/>
          </a:body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2"/>
          </p:nvPr>
        </p:nvSpPr>
        <p:spPr>
          <a:xfrm>
            <a:off x="10755680" y="-329601"/>
            <a:ext cx="1200000" cy="144000"/>
          </a:xfrm>
          <a:prstGeom prst="rect">
            <a:avLst/>
          </a:prstGeom>
        </p:spPr>
        <p:txBody>
          <a:bodyPr vert="horz" wrap="none" lIns="0" tIns="0" rIns="0" bIns="0" rtlCol="0" anchor="t"/>
          <a:lstStyle>
            <a:lvl1pPr algn="r">
              <a:defRPr lang="sv-SE" sz="800" smtClean="0"/>
            </a:lvl1pPr>
          </a:lstStyle>
          <a:p>
            <a:fld id="{5B0CADB0-D930-4EAF-8138-FEF0ED7EFD2B}" type="datetimeFigureOut">
              <a:rPr lang="sv-SE" smtClean="0"/>
              <a:t>2022-11-14</a:t>
            </a:fld>
            <a:endParaRPr lang="sv-SE"/>
          </a:p>
        </p:txBody>
      </p:sp>
      <p:sp>
        <p:nvSpPr>
          <p:cNvPr id="6" name="Platshållare för sidfot 5"/>
          <p:cNvSpPr>
            <a:spLocks noGrp="1"/>
          </p:cNvSpPr>
          <p:nvPr>
            <p:ph type="ftr" sz="quarter" idx="3"/>
          </p:nvPr>
        </p:nvSpPr>
        <p:spPr>
          <a:xfrm>
            <a:off x="239184" y="211665"/>
            <a:ext cx="4705349" cy="480000"/>
          </a:xfrm>
          <a:prstGeom prst="rect">
            <a:avLst/>
          </a:prstGeom>
        </p:spPr>
        <p:txBody>
          <a:bodyPr vert="horz" wrap="none" lIns="0" tIns="0" rIns="0" bIns="0" rtlCol="0" anchor="t"/>
          <a:lstStyle>
            <a:lvl1pPr algn="l">
              <a:defRPr lang="sv-SE" sz="800"/>
            </a:lvl1pPr>
          </a:lstStyle>
          <a:p>
            <a:endParaRPr lang="sv-SE"/>
          </a:p>
        </p:txBody>
      </p:sp>
      <p:pic>
        <p:nvPicPr>
          <p:cNvPr id="8" name="Bildobjekt 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424864" y="6066835"/>
            <a:ext cx="530816" cy="530816"/>
          </a:xfrm>
          <a:prstGeom prst="rect">
            <a:avLst/>
          </a:prstGeom>
        </p:spPr>
      </p:pic>
      <p:sp>
        <p:nvSpPr>
          <p:cNvPr id="9" name="Sidfot"/>
          <p:cNvSpPr txBox="1"/>
          <p:nvPr/>
        </p:nvSpPr>
        <p:spPr>
          <a:xfrm>
            <a:off x="238200" y="6357651"/>
            <a:ext cx="1200000" cy="240000"/>
          </a:xfrm>
          <a:prstGeom prst="rect">
            <a:avLst/>
          </a:prstGeom>
          <a:noFill/>
        </p:spPr>
        <p:txBody>
          <a:bodyPr wrap="none" lIns="0" tIns="0" rIns="0" bIns="0" rtlCol="0" anchor="b" anchorCtr="0">
            <a:noAutofit/>
          </a:bodyPr>
          <a:lstStyle/>
          <a:p>
            <a:pPr algn="l"/>
            <a:r>
              <a:rPr lang="sv-SE" sz="800" b="0" dirty="0">
                <a:solidFill>
                  <a:schemeClr val="tx1"/>
                </a:solidFill>
                <a:latin typeface="+mj-lt"/>
              </a:rPr>
              <a:t>Vi gör studier möjligt.</a:t>
            </a:r>
          </a:p>
          <a:p>
            <a:pPr algn="l"/>
            <a:r>
              <a:rPr lang="sv-SE" sz="800" b="0" dirty="0" err="1">
                <a:solidFill>
                  <a:schemeClr val="tx1"/>
                </a:solidFill>
                <a:latin typeface="+mj-lt"/>
              </a:rPr>
              <a:t>csn.se</a:t>
            </a:r>
            <a:endParaRPr lang="sv-SE" sz="800" b="0" dirty="0">
              <a:solidFill>
                <a:schemeClr val="tx1"/>
              </a:solidFill>
              <a:latin typeface="+mj-lt"/>
            </a:endParaRPr>
          </a:p>
        </p:txBody>
      </p:sp>
      <p:pic>
        <p:nvPicPr>
          <p:cNvPr id="11" name="Bildobjekt 1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424864" y="6066835"/>
            <a:ext cx="530816" cy="530816"/>
          </a:xfrm>
          <a:prstGeom prst="rect">
            <a:avLst/>
          </a:prstGeom>
        </p:spPr>
      </p:pic>
    </p:spTree>
    <p:extLst>
      <p:ext uri="{BB962C8B-B14F-4D97-AF65-F5344CB8AC3E}">
        <p14:creationId xmlns:p14="http://schemas.microsoft.com/office/powerpoint/2010/main" val="18267682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Lst>
  <p:txStyles>
    <p:titleStyle>
      <a:lvl1pPr algn="l" defTabSz="609585" rtl="0" eaLnBrk="1" latinLnBrk="0" hangingPunct="1">
        <a:spcBef>
          <a:spcPct val="0"/>
        </a:spcBef>
        <a:buNone/>
        <a:defRPr sz="3200" b="1" kern="1200" baseline="0">
          <a:solidFill>
            <a:schemeClr val="accent2"/>
          </a:solidFill>
          <a:latin typeface="+mj-lt"/>
          <a:ea typeface="+mj-ea"/>
          <a:cs typeface="+mj-cs"/>
        </a:defRPr>
      </a:lvl1pPr>
    </p:titleStyle>
    <p:bodyStyle>
      <a:lvl1pPr marL="228594" indent="-228594" algn="l" defTabSz="609585" rtl="0" eaLnBrk="1" latinLnBrk="0" hangingPunct="1">
        <a:lnSpc>
          <a:spcPct val="150000"/>
        </a:lnSpc>
        <a:spcBef>
          <a:spcPct val="20000"/>
        </a:spcBef>
        <a:buClr>
          <a:schemeClr val="accent3"/>
        </a:buClr>
        <a:buSzPct val="120000"/>
        <a:buFont typeface="Arial" panose="020B0604020202020204" pitchFamily="34" charset="0"/>
        <a:buChar char="•"/>
        <a:defRPr sz="1333" kern="1200">
          <a:solidFill>
            <a:schemeClr val="tx1"/>
          </a:solidFill>
          <a:latin typeface="+mn-lt"/>
          <a:ea typeface="+mn-ea"/>
          <a:cs typeface="+mn-cs"/>
        </a:defRPr>
      </a:lvl1pPr>
      <a:lvl2pPr marL="479988" indent="-235194" algn="l" defTabSz="609585" rtl="0" eaLnBrk="1" latinLnBrk="0" hangingPunct="1">
        <a:lnSpc>
          <a:spcPct val="150000"/>
        </a:lnSpc>
        <a:spcBef>
          <a:spcPct val="20000"/>
        </a:spcBef>
        <a:buClr>
          <a:schemeClr val="accent4"/>
        </a:buClr>
        <a:buSzPct val="120000"/>
        <a:buFont typeface="Arial" panose="020B0604020202020204" pitchFamily="34" charset="0"/>
        <a:buChar char="•"/>
        <a:defRPr sz="1333" kern="1200">
          <a:solidFill>
            <a:schemeClr val="tx1"/>
          </a:solidFill>
          <a:latin typeface="+mn-lt"/>
          <a:ea typeface="+mn-ea"/>
          <a:cs typeface="+mn-cs"/>
        </a:defRPr>
      </a:lvl2pPr>
      <a:lvl3pPr marL="715182" indent="-235194" algn="l" defTabSz="609585" rtl="0" eaLnBrk="1" latinLnBrk="0" hangingPunct="1">
        <a:lnSpc>
          <a:spcPct val="150000"/>
        </a:lnSpc>
        <a:spcBef>
          <a:spcPct val="20000"/>
        </a:spcBef>
        <a:buClrTx/>
        <a:buSzPct val="120000"/>
        <a:buFont typeface="Arial" panose="020B0604020202020204" pitchFamily="34" charset="0"/>
        <a:buChar char="•"/>
        <a:defRPr sz="1333" kern="1200">
          <a:solidFill>
            <a:schemeClr val="tx1"/>
          </a:solidFill>
          <a:latin typeface="+mn-lt"/>
          <a:ea typeface="+mn-ea"/>
          <a:cs typeface="+mn-cs"/>
        </a:defRPr>
      </a:lvl3pPr>
      <a:lvl4pPr marL="955176" indent="-234945" algn="l" defTabSz="609585" rtl="0" eaLnBrk="1" latinLnBrk="0" hangingPunct="1">
        <a:lnSpc>
          <a:spcPct val="150000"/>
        </a:lnSpc>
        <a:spcBef>
          <a:spcPct val="20000"/>
        </a:spcBef>
        <a:buSzPct val="120000"/>
        <a:buFont typeface="Arial" panose="020B0604020202020204" pitchFamily="34" charset="0"/>
        <a:buChar char="•"/>
        <a:tabLst/>
        <a:defRPr sz="1333" kern="1200">
          <a:solidFill>
            <a:schemeClr val="tx1"/>
          </a:solidFill>
          <a:latin typeface="+mn-lt"/>
          <a:ea typeface="+mn-ea"/>
          <a:cs typeface="+mn-cs"/>
        </a:defRPr>
      </a:lvl4pPr>
      <a:lvl5pPr marL="1190370" indent="-235194" algn="l" defTabSz="609585" rtl="0" eaLnBrk="1" latinLnBrk="0" hangingPunct="1">
        <a:lnSpc>
          <a:spcPct val="150000"/>
        </a:lnSpc>
        <a:spcBef>
          <a:spcPct val="20000"/>
        </a:spcBef>
        <a:buSzPct val="120000"/>
        <a:buFont typeface="Arial" panose="020B0604020202020204" pitchFamily="34" charset="0"/>
        <a:buChar char="•"/>
        <a:defRPr sz="1333"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647">
          <p15:clr>
            <a:srgbClr val="F26B43"/>
          </p15:clr>
        </p15:guide>
        <p15:guide id="21" pos="113">
          <p15:clr>
            <a:srgbClr val="F26B43"/>
          </p15:clr>
        </p15:guide>
        <p15:guide id="22" pos="2880">
          <p15:clr>
            <a:srgbClr val="F26B43"/>
          </p15:clr>
        </p15:guide>
        <p15:guide id="23" orient="horz" pos="100">
          <p15:clr>
            <a:srgbClr val="F26B43"/>
          </p15:clr>
        </p15:guide>
        <p15:guide id="24" orient="horz" pos="3117">
          <p15:clr>
            <a:srgbClr val="F26B43"/>
          </p15:clr>
        </p15:guide>
        <p15:guide id="25" orient="horz" pos="690">
          <p15:clr>
            <a:srgbClr val="F26B43"/>
          </p15:clr>
        </p15:guide>
        <p15:guide id="26" orient="horz" pos="2799">
          <p15:clr>
            <a:srgbClr val="F26B43"/>
          </p15:clr>
        </p15:guide>
        <p15:guide id="27" orient="horz" pos="327">
          <p15:clr>
            <a:srgbClr val="F26B43"/>
          </p15:clr>
        </p15:guide>
        <p15:guide id="28" orient="horz" pos="2867">
          <p15:clr>
            <a:srgbClr val="F26B43"/>
          </p15:clr>
        </p15:guide>
        <p15:guide id="29" pos="272">
          <p15:clr>
            <a:srgbClr val="F26B43"/>
          </p15:clr>
        </p15:guide>
        <p15:guide id="30" pos="5488">
          <p15:clr>
            <a:srgbClr val="F26B43"/>
          </p15:clr>
        </p15:guide>
        <p15:guide id="31" pos="2336">
          <p15:clr>
            <a:srgbClr val="F26B43"/>
          </p15:clr>
        </p15:guide>
        <p15:guide id="32" orient="horz" pos="11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33" b="33"/>
          <a:stretch>
            <a:fillRect/>
          </a:stretch>
        </p:blipFill>
        <p:spPr/>
      </p:pic>
      <p:sp>
        <p:nvSpPr>
          <p:cNvPr id="3" name="Platshållare för text 2"/>
          <p:cNvSpPr>
            <a:spLocks noGrp="1"/>
          </p:cNvSpPr>
          <p:nvPr>
            <p:ph type="body" sz="quarter" idx="11"/>
          </p:nvPr>
        </p:nvSpPr>
        <p:spPr>
          <a:xfrm>
            <a:off x="2856000" y="4768706"/>
            <a:ext cx="6480000" cy="684975"/>
          </a:xfrm>
        </p:spPr>
        <p:txBody>
          <a:bodyPr/>
          <a:lstStyle/>
          <a:p>
            <a:r>
              <a:rPr lang="sv-SE" dirty="0">
                <a:solidFill>
                  <a:schemeClr val="accent3"/>
                </a:solidFill>
              </a:rPr>
              <a:t>För dig på gymnasiet</a:t>
            </a:r>
          </a:p>
        </p:txBody>
      </p:sp>
      <p:sp>
        <p:nvSpPr>
          <p:cNvPr id="4" name="Rubrik 3"/>
          <p:cNvSpPr>
            <a:spLocks noGrp="1"/>
          </p:cNvSpPr>
          <p:nvPr>
            <p:ph type="title"/>
          </p:nvPr>
        </p:nvSpPr>
        <p:spPr>
          <a:xfrm>
            <a:off x="2016000" y="3885052"/>
            <a:ext cx="8160000" cy="960000"/>
          </a:xfrm>
        </p:spPr>
        <p:txBody>
          <a:bodyPr/>
          <a:lstStyle/>
          <a:p>
            <a:r>
              <a:rPr lang="sv-SE" dirty="0"/>
              <a:t>Bidrag från CSN</a:t>
            </a:r>
          </a:p>
        </p:txBody>
      </p:sp>
    </p:spTree>
    <p:extLst>
      <p:ext uri="{BB962C8B-B14F-4D97-AF65-F5344CB8AC3E}">
        <p14:creationId xmlns:p14="http://schemas.microsoft.com/office/powerpoint/2010/main" val="1430455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a:fillRect/>
          </a:stretch>
        </p:blipFill>
        <p:spPr/>
      </p:pic>
      <p:sp>
        <p:nvSpPr>
          <p:cNvPr id="4" name="Rubrik 3"/>
          <p:cNvSpPr>
            <a:spLocks noGrp="1"/>
          </p:cNvSpPr>
          <p:nvPr>
            <p:ph type="title"/>
          </p:nvPr>
        </p:nvSpPr>
        <p:spPr/>
        <p:txBody>
          <a:bodyPr>
            <a:normAutofit fontScale="90000"/>
          </a:bodyPr>
          <a:lstStyle/>
          <a:p>
            <a:r>
              <a:rPr lang="sv-SE" dirty="0"/>
              <a:t>Studiehjälp från CSN för dig på gymnasiet</a:t>
            </a:r>
          </a:p>
        </p:txBody>
      </p:sp>
      <p:sp>
        <p:nvSpPr>
          <p:cNvPr id="5" name="Platshållare för text 4"/>
          <p:cNvSpPr>
            <a:spLocks noGrp="1"/>
          </p:cNvSpPr>
          <p:nvPr>
            <p:ph type="body" sz="quarter" idx="18"/>
          </p:nvPr>
        </p:nvSpPr>
        <p:spPr>
          <a:xfrm>
            <a:off x="575732" y="3036354"/>
            <a:ext cx="4368802" cy="2717332"/>
          </a:xfrm>
        </p:spPr>
        <p:txBody>
          <a:bodyPr>
            <a:noAutofit/>
          </a:bodyPr>
          <a:lstStyle/>
          <a:p>
            <a:r>
              <a:rPr lang="sv-SE" sz="1600" dirty="0"/>
              <a:t>Studiebidrag</a:t>
            </a:r>
          </a:p>
          <a:p>
            <a:pPr lvl="1"/>
            <a:r>
              <a:rPr lang="sv-SE" sz="1600" dirty="0"/>
              <a:t>1250 kr/månad</a:t>
            </a:r>
          </a:p>
          <a:p>
            <a:pPr lvl="1"/>
            <a:r>
              <a:rPr lang="sv-SE" sz="1600" dirty="0"/>
              <a:t>10 månader (9 studiemånader + 1 extra)</a:t>
            </a:r>
          </a:p>
          <a:p>
            <a:r>
              <a:rPr lang="sv-SE" sz="1600" dirty="0"/>
              <a:t>Extra tillägg, Inackorderingstillägg, Lärlingsersättning</a:t>
            </a:r>
          </a:p>
        </p:txBody>
      </p:sp>
    </p:spTree>
    <p:extLst>
      <p:ext uri="{BB962C8B-B14F-4D97-AF65-F5344CB8AC3E}">
        <p14:creationId xmlns:p14="http://schemas.microsoft.com/office/powerpoint/2010/main" val="3458312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p:txBody>
          <a:bodyPr/>
          <a:lstStyle/>
          <a:p>
            <a:r>
              <a:rPr lang="sv-SE" dirty="0"/>
              <a:t>Du måste studera på heltid</a:t>
            </a:r>
          </a:p>
        </p:txBody>
      </p:sp>
      <p:sp>
        <p:nvSpPr>
          <p:cNvPr id="3" name="Platshållare för text 2"/>
          <p:cNvSpPr>
            <a:spLocks noGrp="1"/>
          </p:cNvSpPr>
          <p:nvPr>
            <p:ph type="body" sz="quarter" idx="15"/>
          </p:nvPr>
        </p:nvSpPr>
        <p:spPr/>
        <p:txBody>
          <a:bodyPr/>
          <a:lstStyle/>
          <a:p>
            <a:r>
              <a:rPr lang="sv-SE" dirty="0"/>
              <a:t>Utbetalningar i slutet av månaden</a:t>
            </a:r>
          </a:p>
        </p:txBody>
      </p:sp>
      <p:sp>
        <p:nvSpPr>
          <p:cNvPr id="4" name="Platshållare för text 3"/>
          <p:cNvSpPr>
            <a:spLocks noGrp="1"/>
          </p:cNvSpPr>
          <p:nvPr>
            <p:ph type="body" sz="quarter" idx="17"/>
          </p:nvPr>
        </p:nvSpPr>
        <p:spPr/>
        <p:txBody>
          <a:bodyPr/>
          <a:lstStyle/>
          <a:p>
            <a:r>
              <a:rPr lang="sv-SE" dirty="0"/>
              <a:t>Närvaron avgör rätten till bidrag</a:t>
            </a:r>
          </a:p>
        </p:txBody>
      </p:sp>
      <p:sp>
        <p:nvSpPr>
          <p:cNvPr id="5" name="Platshållare för text 4"/>
          <p:cNvSpPr>
            <a:spLocks noGrp="1"/>
          </p:cNvSpPr>
          <p:nvPr>
            <p:ph type="body" sz="quarter" idx="22"/>
          </p:nvPr>
        </p:nvSpPr>
        <p:spPr/>
        <p:txBody>
          <a:bodyPr/>
          <a:lstStyle/>
          <a:p>
            <a:r>
              <a:rPr lang="sv-SE" dirty="0"/>
              <a:t>Studiebidraget är till för att du ska kunna studera. Om du skolkar har du inte rätt till bidraget.</a:t>
            </a:r>
          </a:p>
        </p:txBody>
      </p:sp>
      <p:sp>
        <p:nvSpPr>
          <p:cNvPr id="6" name="Platshållare för text 5"/>
          <p:cNvSpPr>
            <a:spLocks noGrp="1"/>
          </p:cNvSpPr>
          <p:nvPr>
            <p:ph type="body" sz="quarter" idx="23"/>
          </p:nvPr>
        </p:nvSpPr>
        <p:spPr/>
        <p:txBody>
          <a:bodyPr>
            <a:noAutofit/>
          </a:bodyPr>
          <a:lstStyle/>
          <a:p>
            <a:r>
              <a:rPr lang="sv-SE" sz="1300" dirty="0">
                <a:latin typeface="Arial" panose="020B0604020202020204" pitchFamily="34" charset="0"/>
                <a:cs typeface="Arial" panose="020B0604020202020204" pitchFamily="34" charset="0"/>
              </a:rPr>
              <a:t>Betalas normalt ut sista vardagen i månaden september-juni </a:t>
            </a:r>
          </a:p>
          <a:p>
            <a:r>
              <a:rPr lang="sv-SE" sz="1300" dirty="0">
                <a:latin typeface="Arial" panose="020B0604020202020204" pitchFamily="34" charset="0"/>
                <a:cs typeface="Arial" panose="020B0604020202020204" pitchFamily="34" charset="0"/>
              </a:rPr>
              <a:t>När du fyller 18 år får du utbetalningarna själv</a:t>
            </a:r>
          </a:p>
          <a:p>
            <a:r>
              <a:rPr lang="sv-SE" sz="1300" dirty="0">
                <a:latin typeface="Arial" panose="020B0604020202020204" pitchFamily="34" charset="0"/>
                <a:cs typeface="Arial" panose="020B0604020202020204" pitchFamily="34" charset="0"/>
              </a:rPr>
              <a:t>Anmäla konto till Swedbanks kontoregister</a:t>
            </a:r>
          </a:p>
        </p:txBody>
      </p:sp>
    </p:spTree>
    <p:extLst>
      <p:ext uri="{BB962C8B-B14F-4D97-AF65-F5344CB8AC3E}">
        <p14:creationId xmlns:p14="http://schemas.microsoft.com/office/powerpoint/2010/main" val="1082366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575733" y="691665"/>
            <a:ext cx="5520267" cy="3170330"/>
          </a:xfrm>
        </p:spPr>
        <p:txBody>
          <a:bodyPr>
            <a:normAutofit fontScale="90000"/>
          </a:bodyPr>
          <a:lstStyle/>
          <a:p>
            <a:r>
              <a:rPr lang="sv-SE" dirty="0"/>
              <a:t>”Hade jag vetat konsekvenserna, hade jag aldrig skolkat …”</a:t>
            </a:r>
            <a:br>
              <a:rPr lang="sv-SE" dirty="0"/>
            </a:br>
            <a:br>
              <a:rPr lang="sv-SE" dirty="0"/>
            </a:br>
            <a:br>
              <a:rPr lang="sv-SE" dirty="0"/>
            </a:br>
            <a:endParaRPr lang="sv-SE" dirty="0"/>
          </a:p>
        </p:txBody>
      </p:sp>
      <p:sp>
        <p:nvSpPr>
          <p:cNvPr id="2" name="Platshållare för bild 1"/>
          <p:cNvSpPr>
            <a:spLocks noGrp="1"/>
          </p:cNvSpPr>
          <p:nvPr>
            <p:ph type="pic" sz="quarter" idx="24"/>
          </p:nvPr>
        </p:nvSpPr>
        <p:spPr/>
      </p:sp>
      <p:pic>
        <p:nvPicPr>
          <p:cNvPr id="4" name="Platshållare för bild 3"/>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7246938" y="0"/>
            <a:ext cx="4945062" cy="5924550"/>
          </a:xfrm>
        </p:spPr>
      </p:pic>
    </p:spTree>
    <p:extLst>
      <p:ext uri="{BB962C8B-B14F-4D97-AF65-F5344CB8AC3E}">
        <p14:creationId xmlns:p14="http://schemas.microsoft.com/office/powerpoint/2010/main" val="260712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70069" y="1248017"/>
            <a:ext cx="4259247" cy="960000"/>
          </a:xfrm>
        </p:spPr>
        <p:txBody>
          <a:bodyPr>
            <a:noAutofit/>
          </a:bodyPr>
          <a:lstStyle/>
          <a:p>
            <a:r>
              <a:rPr lang="sv-SE" sz="2900" dirty="0"/>
              <a:t>Vad kan räknas som skolk?</a:t>
            </a:r>
          </a:p>
        </p:txBody>
      </p:sp>
      <p:sp>
        <p:nvSpPr>
          <p:cNvPr id="5" name="Platshållare för text 4"/>
          <p:cNvSpPr>
            <a:spLocks noGrp="1"/>
          </p:cNvSpPr>
          <p:nvPr>
            <p:ph type="body" sz="quarter" idx="18"/>
          </p:nvPr>
        </p:nvSpPr>
        <p:spPr>
          <a:xfrm>
            <a:off x="360044" y="2783199"/>
            <a:ext cx="4252299" cy="3365716"/>
          </a:xfrm>
        </p:spPr>
        <p:txBody>
          <a:bodyPr>
            <a:noAutofit/>
          </a:bodyPr>
          <a:lstStyle/>
          <a:p>
            <a:r>
              <a:rPr lang="sv-SE" sz="1600" dirty="0"/>
              <a:t>All frånvaro som inte skolan har godkänt, till exempel:</a:t>
            </a:r>
          </a:p>
          <a:p>
            <a:pPr lvl="1"/>
            <a:r>
              <a:rPr lang="sv-SE" sz="1600" dirty="0"/>
              <a:t>Upprepad ströfrånvaro</a:t>
            </a:r>
          </a:p>
          <a:p>
            <a:pPr lvl="1"/>
            <a:r>
              <a:rPr lang="sv-SE" sz="1600" dirty="0"/>
              <a:t>Sena ankomster</a:t>
            </a:r>
          </a:p>
          <a:p>
            <a:pPr lvl="1"/>
            <a:r>
              <a:rPr lang="sv-SE" sz="1600" dirty="0"/>
              <a:t>Att lämna lektionen för tidigt</a:t>
            </a:r>
          </a:p>
          <a:p>
            <a:pPr lvl="1"/>
            <a:r>
              <a:rPr lang="sv-SE" sz="1600" dirty="0"/>
              <a:t>Semesterresor</a:t>
            </a:r>
          </a:p>
          <a:p>
            <a:pPr marL="0" indent="0">
              <a:buNone/>
            </a:pPr>
            <a:r>
              <a:rPr lang="sv-SE" sz="1600" dirty="0"/>
              <a:t>Det är skolan som bedömer vad som är ogiltig frånvaro. </a:t>
            </a:r>
          </a:p>
        </p:txBody>
      </p:sp>
      <p:sp>
        <p:nvSpPr>
          <p:cNvPr id="6" name="Platshållare för datum 5"/>
          <p:cNvSpPr>
            <a:spLocks noGrp="1"/>
          </p:cNvSpPr>
          <p:nvPr>
            <p:ph type="dt" sz="half" idx="19"/>
          </p:nvPr>
        </p:nvSpPr>
        <p:spPr/>
        <p:txBody>
          <a:bodyPr/>
          <a:lstStyle/>
          <a:p>
            <a:fld id="{B965F891-0431-47C7-B4DE-938A8F0A2806}" type="datetime1">
              <a:rPr lang="sv-SE" smtClean="0"/>
              <a:t>2022-11-14</a:t>
            </a:fld>
            <a:endParaRPr lang="sv-SE" dirty="0"/>
          </a:p>
        </p:txBody>
      </p:sp>
      <p:sp>
        <p:nvSpPr>
          <p:cNvPr id="8" name="Platshållare för bildnummer 7"/>
          <p:cNvSpPr>
            <a:spLocks noGrp="1"/>
          </p:cNvSpPr>
          <p:nvPr>
            <p:ph type="sldNum" sz="quarter" idx="21"/>
          </p:nvPr>
        </p:nvSpPr>
        <p:spPr/>
        <p:txBody>
          <a:bodyPr/>
          <a:lstStyle/>
          <a:p>
            <a:fld id="{BC9718A5-DA10-9E40-8151-F2E3306E85CE}" type="slidenum">
              <a:rPr lang="sv-SE" smtClean="0"/>
              <a:pPr/>
              <a:t>5</a:t>
            </a:fld>
            <a:endParaRPr lang="sv-SE" dirty="0"/>
          </a:p>
        </p:txBody>
      </p:sp>
      <p:pic>
        <p:nvPicPr>
          <p:cNvPr id="3" name="Platshållare för bild 2"/>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4052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rcRect/>
          <a:stretch>
            <a:fillRect/>
          </a:stretch>
        </p:blipFill>
        <p:spPr/>
      </p:pic>
      <p:sp>
        <p:nvSpPr>
          <p:cNvPr id="3" name="Rubrik 2"/>
          <p:cNvSpPr>
            <a:spLocks noGrp="1"/>
          </p:cNvSpPr>
          <p:nvPr>
            <p:ph type="title"/>
          </p:nvPr>
        </p:nvSpPr>
        <p:spPr>
          <a:xfrm>
            <a:off x="575733" y="1420837"/>
            <a:ext cx="5520267" cy="4493916"/>
          </a:xfrm>
        </p:spPr>
        <p:txBody>
          <a:bodyPr>
            <a:normAutofit/>
          </a:bodyPr>
          <a:lstStyle/>
          <a:p>
            <a:r>
              <a:rPr lang="sv-SE" dirty="0"/>
              <a:t>Sjuk? Kom ihåg att sjukanmäla dig till skolan!</a:t>
            </a:r>
            <a:br>
              <a:rPr lang="sv-SE" dirty="0"/>
            </a:br>
            <a:br>
              <a:rPr lang="sv-SE" dirty="0"/>
            </a:br>
            <a:endParaRPr lang="sv-SE" dirty="0"/>
          </a:p>
        </p:txBody>
      </p:sp>
      <p:sp>
        <p:nvSpPr>
          <p:cNvPr id="5" name="Platshållare för text 4"/>
          <p:cNvSpPr txBox="1">
            <a:spLocks/>
          </p:cNvSpPr>
          <p:nvPr/>
        </p:nvSpPr>
        <p:spPr>
          <a:xfrm>
            <a:off x="278012" y="3074820"/>
            <a:ext cx="6115707" cy="2506305"/>
          </a:xfrm>
          <a:prstGeom prst="rect">
            <a:avLst/>
          </a:prstGeom>
        </p:spPr>
        <p:txBody>
          <a:bodyPr>
            <a:noAutofit/>
          </a:bodyPr>
          <a:lstStyle>
            <a:lvl1pPr marL="228594" indent="-228594" algn="l" defTabSz="609585" rtl="0" eaLnBrk="1" latinLnBrk="0" hangingPunct="1">
              <a:lnSpc>
                <a:spcPct val="150000"/>
              </a:lnSpc>
              <a:spcBef>
                <a:spcPct val="20000"/>
              </a:spcBef>
              <a:buClr>
                <a:schemeClr val="accent3"/>
              </a:buClr>
              <a:buSzPct val="120000"/>
              <a:buFont typeface="Arial" panose="020B0604020202020204" pitchFamily="34" charset="0"/>
              <a:buChar char="•"/>
              <a:defRPr sz="1333" kern="1200">
                <a:solidFill>
                  <a:schemeClr val="tx1"/>
                </a:solidFill>
                <a:latin typeface="+mn-lt"/>
                <a:ea typeface="+mn-ea"/>
                <a:cs typeface="+mn-cs"/>
              </a:defRPr>
            </a:lvl1pPr>
            <a:lvl2pPr marL="479988" indent="-235194" algn="l" defTabSz="609585" rtl="0" eaLnBrk="1" latinLnBrk="0" hangingPunct="1">
              <a:lnSpc>
                <a:spcPct val="150000"/>
              </a:lnSpc>
              <a:spcBef>
                <a:spcPct val="20000"/>
              </a:spcBef>
              <a:buClr>
                <a:schemeClr val="accent4"/>
              </a:buClr>
              <a:buSzPct val="120000"/>
              <a:buFont typeface="Arial" panose="020B0604020202020204" pitchFamily="34" charset="0"/>
              <a:buChar char="•"/>
              <a:defRPr sz="1333" kern="1200">
                <a:solidFill>
                  <a:schemeClr val="tx1"/>
                </a:solidFill>
                <a:latin typeface="+mn-lt"/>
                <a:ea typeface="+mn-ea"/>
                <a:cs typeface="+mn-cs"/>
              </a:defRPr>
            </a:lvl2pPr>
            <a:lvl3pPr marL="715182" indent="-235194" algn="l" defTabSz="609585" rtl="0" eaLnBrk="1" latinLnBrk="0" hangingPunct="1">
              <a:lnSpc>
                <a:spcPct val="150000"/>
              </a:lnSpc>
              <a:spcBef>
                <a:spcPct val="20000"/>
              </a:spcBef>
              <a:buClrTx/>
              <a:buSzPct val="120000"/>
              <a:buFont typeface="Arial" panose="020B0604020202020204" pitchFamily="34" charset="0"/>
              <a:buChar char="•"/>
              <a:defRPr sz="1333" kern="1200">
                <a:solidFill>
                  <a:schemeClr val="tx1"/>
                </a:solidFill>
                <a:latin typeface="+mn-lt"/>
                <a:ea typeface="+mn-ea"/>
                <a:cs typeface="+mn-cs"/>
              </a:defRPr>
            </a:lvl3pPr>
            <a:lvl4pPr marL="955176" indent="-234945" algn="l" defTabSz="609585" rtl="0" eaLnBrk="1" latinLnBrk="0" hangingPunct="1">
              <a:lnSpc>
                <a:spcPct val="150000"/>
              </a:lnSpc>
              <a:spcBef>
                <a:spcPct val="20000"/>
              </a:spcBef>
              <a:buSzPct val="120000"/>
              <a:buFont typeface="Arial" panose="020B0604020202020204" pitchFamily="34" charset="0"/>
              <a:buChar char="•"/>
              <a:tabLst/>
              <a:defRPr sz="1333" kern="1200">
                <a:solidFill>
                  <a:schemeClr val="tx1"/>
                </a:solidFill>
                <a:latin typeface="+mn-lt"/>
                <a:ea typeface="+mn-ea"/>
                <a:cs typeface="+mn-cs"/>
              </a:defRPr>
            </a:lvl4pPr>
            <a:lvl5pPr marL="1190370" indent="-235194" algn="l" defTabSz="609585" rtl="0" eaLnBrk="1" latinLnBrk="0" hangingPunct="1">
              <a:lnSpc>
                <a:spcPct val="150000"/>
              </a:lnSpc>
              <a:spcBef>
                <a:spcPct val="20000"/>
              </a:spcBef>
              <a:buSzPct val="120000"/>
              <a:buFont typeface="Arial" panose="020B0604020202020204" pitchFamily="34" charset="0"/>
              <a:buChar char="•"/>
              <a:defRPr sz="1333"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44794" lvl="1" indent="0">
              <a:buNone/>
            </a:pPr>
            <a:endParaRPr lang="sv-SE" sz="1800" dirty="0"/>
          </a:p>
          <a:p>
            <a:pPr marL="244794" lvl="1" indent="0">
              <a:buNone/>
            </a:pPr>
            <a:endParaRPr lang="sv-SE" sz="1800" dirty="0"/>
          </a:p>
          <a:p>
            <a:pPr marL="244794" lvl="1" indent="0">
              <a:buNone/>
            </a:pPr>
            <a:endParaRPr lang="sv-SE" sz="1800" dirty="0"/>
          </a:p>
          <a:p>
            <a:pPr marL="244794" lvl="1" indent="0">
              <a:buNone/>
            </a:pPr>
            <a:r>
              <a:rPr lang="sv-SE" sz="1800" dirty="0"/>
              <a:t>(Men tänk på att bara för att du sjukanmält dig så betyder inte det att frånvaron är ok, skolan måste också godkänna din sjukfrånvaro.)</a:t>
            </a:r>
            <a:endParaRPr lang="sv-SE" sz="1600" dirty="0"/>
          </a:p>
          <a:p>
            <a:pPr lvl="1"/>
            <a:endParaRPr lang="sv-SE" sz="1600" dirty="0"/>
          </a:p>
        </p:txBody>
      </p:sp>
    </p:spTree>
    <p:extLst>
      <p:ext uri="{BB962C8B-B14F-4D97-AF65-F5344CB8AC3E}">
        <p14:creationId xmlns:p14="http://schemas.microsoft.com/office/powerpoint/2010/main" val="357969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p:txBody>
          <a:bodyPr/>
          <a:lstStyle/>
          <a:p>
            <a:r>
              <a:rPr lang="sv-SE" dirty="0"/>
              <a:t>Skolan meddelar CSN</a:t>
            </a:r>
          </a:p>
        </p:txBody>
      </p:sp>
      <p:sp>
        <p:nvSpPr>
          <p:cNvPr id="3" name="Platshållare för text 2"/>
          <p:cNvSpPr>
            <a:spLocks noGrp="1"/>
          </p:cNvSpPr>
          <p:nvPr>
            <p:ph type="body" sz="quarter" idx="15"/>
          </p:nvPr>
        </p:nvSpPr>
        <p:spPr/>
        <p:txBody>
          <a:bodyPr/>
          <a:lstStyle/>
          <a:p>
            <a:r>
              <a:rPr lang="sv-SE" dirty="0"/>
              <a:t>Utbetalningarna stoppas</a:t>
            </a:r>
          </a:p>
        </p:txBody>
      </p:sp>
      <p:sp>
        <p:nvSpPr>
          <p:cNvPr id="4" name="Platshållare för text 3"/>
          <p:cNvSpPr>
            <a:spLocks noGrp="1"/>
          </p:cNvSpPr>
          <p:nvPr>
            <p:ph type="body" sz="quarter" idx="17"/>
          </p:nvPr>
        </p:nvSpPr>
        <p:spPr/>
        <p:txBody>
          <a:bodyPr/>
          <a:lstStyle/>
          <a:p>
            <a:r>
              <a:rPr lang="sv-SE" dirty="0"/>
              <a:t>När kommer pengarna igen?</a:t>
            </a:r>
          </a:p>
        </p:txBody>
      </p:sp>
      <p:sp>
        <p:nvSpPr>
          <p:cNvPr id="5" name="Platshållare för text 4"/>
          <p:cNvSpPr>
            <a:spLocks noGrp="1"/>
          </p:cNvSpPr>
          <p:nvPr>
            <p:ph type="body" sz="quarter" idx="22"/>
          </p:nvPr>
        </p:nvSpPr>
        <p:spPr/>
        <p:txBody>
          <a:bodyPr/>
          <a:lstStyle/>
          <a:p>
            <a:r>
              <a:rPr lang="sv-SE" dirty="0">
                <a:latin typeface="Arial" panose="020B0604020202020204" pitchFamily="34" charset="0"/>
                <a:cs typeface="Arial" panose="020B0604020202020204" pitchFamily="34" charset="0"/>
              </a:rPr>
              <a:t>Skolan </a:t>
            </a:r>
            <a:r>
              <a:rPr lang="sv-SE" sz="1300" dirty="0">
                <a:latin typeface="Arial" panose="020B0604020202020204" pitchFamily="34" charset="0"/>
                <a:cs typeface="Arial" panose="020B0604020202020204" pitchFamily="34" charset="0"/>
              </a:rPr>
              <a:t>rapporterar</a:t>
            </a:r>
            <a:r>
              <a:rPr lang="sv-SE" dirty="0">
                <a:latin typeface="Arial" panose="020B0604020202020204" pitchFamily="34" charset="0"/>
                <a:cs typeface="Arial" panose="020B0604020202020204" pitchFamily="34" charset="0"/>
              </a:rPr>
              <a:t> till CSN att du har ogiltig frånvaro</a:t>
            </a:r>
          </a:p>
          <a:p>
            <a:pPr marL="0" indent="0">
              <a:buNone/>
            </a:pPr>
            <a:endParaRPr lang="sv-SE" dirty="0"/>
          </a:p>
        </p:txBody>
      </p:sp>
      <p:sp>
        <p:nvSpPr>
          <p:cNvPr id="6" name="Platshållare för text 5"/>
          <p:cNvSpPr>
            <a:spLocks noGrp="1"/>
          </p:cNvSpPr>
          <p:nvPr>
            <p:ph type="body" sz="quarter" idx="23"/>
          </p:nvPr>
        </p:nvSpPr>
        <p:spPr>
          <a:xfrm>
            <a:off x="3282212" y="3207996"/>
            <a:ext cx="6663172" cy="1045505"/>
          </a:xfrm>
        </p:spPr>
        <p:txBody>
          <a:bodyPr>
            <a:normAutofit fontScale="25000" lnSpcReduction="20000"/>
          </a:bodyPr>
          <a:lstStyle/>
          <a:p>
            <a:r>
              <a:rPr lang="sv-SE" sz="5300" dirty="0">
                <a:latin typeface="Arial" panose="020B0604020202020204" pitchFamily="34" charset="0"/>
                <a:cs typeface="Arial" panose="020B0604020202020204" pitchFamily="34" charset="0"/>
              </a:rPr>
              <a:t>CSN stoppar dina utbetalningar tills skolan rapporterar att du studerar på heltid igen</a:t>
            </a:r>
          </a:p>
          <a:p>
            <a:r>
              <a:rPr lang="sv-SE" sz="5300" dirty="0">
                <a:latin typeface="Arial" panose="020B0604020202020204" pitchFamily="34" charset="0"/>
                <a:cs typeface="Arial" panose="020B0604020202020204" pitchFamily="34" charset="0"/>
              </a:rPr>
              <a:t>Även andra bidrag kan påverkas, till exempel om din familj har bostadsbidrag eller flerbarnstillägg</a:t>
            </a:r>
          </a:p>
          <a:p>
            <a:endParaRPr lang="sv-SE" dirty="0"/>
          </a:p>
        </p:txBody>
      </p:sp>
      <p:sp>
        <p:nvSpPr>
          <p:cNvPr id="7" name="Platshållare för text 6"/>
          <p:cNvSpPr>
            <a:spLocks noGrp="1"/>
          </p:cNvSpPr>
          <p:nvPr>
            <p:ph type="body" sz="quarter" idx="24"/>
          </p:nvPr>
        </p:nvSpPr>
        <p:spPr>
          <a:xfrm>
            <a:off x="3282212" y="4862892"/>
            <a:ext cx="5970071" cy="1175957"/>
          </a:xfrm>
        </p:spPr>
        <p:txBody>
          <a:bodyPr>
            <a:normAutofit/>
          </a:bodyPr>
          <a:lstStyle/>
          <a:p>
            <a:r>
              <a:rPr lang="sv-SE" sz="1300" dirty="0">
                <a:latin typeface="Arial" panose="020B0604020202020204" pitchFamily="34" charset="0"/>
                <a:cs typeface="Arial" panose="020B0604020202020204" pitchFamily="34" charset="0"/>
              </a:rPr>
              <a:t>När du studerar på heltid igen kan du få tillbaka ditt bidrag från CSN </a:t>
            </a:r>
          </a:p>
          <a:p>
            <a:r>
              <a:rPr lang="sv-SE" sz="1300" dirty="0">
                <a:latin typeface="Arial" panose="020B0604020202020204" pitchFamily="34" charset="0"/>
                <a:cs typeface="Arial" panose="020B0604020202020204" pitchFamily="34" charset="0"/>
              </a:rPr>
              <a:t>Det kan dröja innan pengarna kommer </a:t>
            </a:r>
          </a:p>
          <a:p>
            <a:r>
              <a:rPr lang="sv-SE" sz="1300" dirty="0">
                <a:latin typeface="Arial" panose="020B0604020202020204" pitchFamily="34" charset="0"/>
                <a:cs typeface="Arial" panose="020B0604020202020204" pitchFamily="34" charset="0"/>
              </a:rPr>
              <a:t>Du kan bli utan utbetalningen i juni</a:t>
            </a:r>
          </a:p>
        </p:txBody>
      </p:sp>
    </p:spTree>
    <p:extLst>
      <p:ext uri="{BB962C8B-B14F-4D97-AF65-F5344CB8AC3E}">
        <p14:creationId xmlns:p14="http://schemas.microsoft.com/office/powerpoint/2010/main" val="2347502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716856" y="1064707"/>
            <a:ext cx="5520267" cy="1178621"/>
          </a:xfrm>
        </p:spPr>
        <p:txBody>
          <a:bodyPr/>
          <a:lstStyle/>
          <a:p>
            <a:r>
              <a:rPr lang="sv-SE" dirty="0"/>
              <a:t>Betala tillbaka?</a:t>
            </a:r>
          </a:p>
        </p:txBody>
      </p:sp>
      <p:sp>
        <p:nvSpPr>
          <p:cNvPr id="5" name="Platshållare för text 4"/>
          <p:cNvSpPr txBox="1">
            <a:spLocks/>
          </p:cNvSpPr>
          <p:nvPr/>
        </p:nvSpPr>
        <p:spPr>
          <a:xfrm>
            <a:off x="282246" y="2760571"/>
            <a:ext cx="6389488" cy="2582507"/>
          </a:xfrm>
          <a:prstGeom prst="rect">
            <a:avLst/>
          </a:prstGeom>
        </p:spPr>
        <p:txBody>
          <a:bodyPr>
            <a:noAutofit/>
          </a:bodyPr>
          <a:lstStyle>
            <a:lvl1pPr marL="228594" indent="-228594" algn="l" defTabSz="609585" rtl="0" eaLnBrk="1" latinLnBrk="0" hangingPunct="1">
              <a:lnSpc>
                <a:spcPct val="150000"/>
              </a:lnSpc>
              <a:spcBef>
                <a:spcPct val="20000"/>
              </a:spcBef>
              <a:buClr>
                <a:schemeClr val="accent3"/>
              </a:buClr>
              <a:buSzPct val="120000"/>
              <a:buFont typeface="Arial" panose="020B0604020202020204" pitchFamily="34" charset="0"/>
              <a:buChar char="•"/>
              <a:defRPr sz="1333" kern="1200">
                <a:solidFill>
                  <a:schemeClr val="tx1"/>
                </a:solidFill>
                <a:latin typeface="+mn-lt"/>
                <a:ea typeface="+mn-ea"/>
                <a:cs typeface="+mn-cs"/>
              </a:defRPr>
            </a:lvl1pPr>
            <a:lvl2pPr marL="479988" indent="-235194" algn="l" defTabSz="609585" rtl="0" eaLnBrk="1" latinLnBrk="0" hangingPunct="1">
              <a:lnSpc>
                <a:spcPct val="150000"/>
              </a:lnSpc>
              <a:spcBef>
                <a:spcPct val="20000"/>
              </a:spcBef>
              <a:buClr>
                <a:schemeClr val="accent4"/>
              </a:buClr>
              <a:buSzPct val="120000"/>
              <a:buFont typeface="Arial" panose="020B0604020202020204" pitchFamily="34" charset="0"/>
              <a:buChar char="•"/>
              <a:defRPr sz="1333" kern="1200">
                <a:solidFill>
                  <a:schemeClr val="tx1"/>
                </a:solidFill>
                <a:latin typeface="+mn-lt"/>
                <a:ea typeface="+mn-ea"/>
                <a:cs typeface="+mn-cs"/>
              </a:defRPr>
            </a:lvl2pPr>
            <a:lvl3pPr marL="715182" indent="-235194" algn="l" defTabSz="609585" rtl="0" eaLnBrk="1" latinLnBrk="0" hangingPunct="1">
              <a:lnSpc>
                <a:spcPct val="150000"/>
              </a:lnSpc>
              <a:spcBef>
                <a:spcPct val="20000"/>
              </a:spcBef>
              <a:buClrTx/>
              <a:buSzPct val="120000"/>
              <a:buFont typeface="Arial" panose="020B0604020202020204" pitchFamily="34" charset="0"/>
              <a:buChar char="•"/>
              <a:defRPr sz="1333" kern="1200">
                <a:solidFill>
                  <a:schemeClr val="tx1"/>
                </a:solidFill>
                <a:latin typeface="+mn-lt"/>
                <a:ea typeface="+mn-ea"/>
                <a:cs typeface="+mn-cs"/>
              </a:defRPr>
            </a:lvl3pPr>
            <a:lvl4pPr marL="955176" indent="-234945" algn="l" defTabSz="609585" rtl="0" eaLnBrk="1" latinLnBrk="0" hangingPunct="1">
              <a:lnSpc>
                <a:spcPct val="150000"/>
              </a:lnSpc>
              <a:spcBef>
                <a:spcPct val="20000"/>
              </a:spcBef>
              <a:buSzPct val="120000"/>
              <a:buFont typeface="Arial" panose="020B0604020202020204" pitchFamily="34" charset="0"/>
              <a:buChar char="•"/>
              <a:tabLst/>
              <a:defRPr sz="1333" kern="1200">
                <a:solidFill>
                  <a:schemeClr val="tx1"/>
                </a:solidFill>
                <a:latin typeface="+mn-lt"/>
                <a:ea typeface="+mn-ea"/>
                <a:cs typeface="+mn-cs"/>
              </a:defRPr>
            </a:lvl4pPr>
            <a:lvl5pPr marL="1190370" indent="-235194" algn="l" defTabSz="609585" rtl="0" eaLnBrk="1" latinLnBrk="0" hangingPunct="1">
              <a:lnSpc>
                <a:spcPct val="150000"/>
              </a:lnSpc>
              <a:spcBef>
                <a:spcPct val="20000"/>
              </a:spcBef>
              <a:buSzPct val="120000"/>
              <a:buFont typeface="Arial" panose="020B0604020202020204" pitchFamily="34" charset="0"/>
              <a:buChar char="•"/>
              <a:defRPr sz="1333"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1"/>
            <a:r>
              <a:rPr lang="sv-SE" sz="2000" dirty="0"/>
              <a:t>Om du har fått pengar som du inte haft rätt till måste du betala tillbaka dem = återkrav</a:t>
            </a:r>
          </a:p>
          <a:p>
            <a:pPr lvl="1"/>
            <a:r>
              <a:rPr lang="sv-SE" sz="2000" dirty="0"/>
              <a:t>Är du över 18 år är det du som får återkravet</a:t>
            </a:r>
          </a:p>
          <a:p>
            <a:pPr lvl="1"/>
            <a:r>
              <a:rPr lang="sv-SE" sz="2000" dirty="0"/>
              <a:t>Kontakta CSN om du har svårt att betala tillbaka</a:t>
            </a:r>
          </a:p>
          <a:p>
            <a:pPr lvl="1"/>
            <a:endParaRPr lang="sv-SE" sz="1600" dirty="0"/>
          </a:p>
        </p:txBody>
      </p:sp>
      <p:pic>
        <p:nvPicPr>
          <p:cNvPr id="8" name="Platshållare för bild 7"/>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rcRect t="10239" b="10239"/>
          <a:stretch>
            <a:fillRect/>
          </a:stretch>
        </p:blipFill>
        <p:spPr/>
      </p:pic>
    </p:spTree>
    <p:extLst>
      <p:ext uri="{BB962C8B-B14F-4D97-AF65-F5344CB8AC3E}">
        <p14:creationId xmlns:p14="http://schemas.microsoft.com/office/powerpoint/2010/main" val="83073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5733" y="1354667"/>
            <a:ext cx="5520267" cy="4569398"/>
          </a:xfrm>
        </p:spPr>
        <p:txBody>
          <a:bodyPr>
            <a:normAutofit/>
          </a:bodyPr>
          <a:lstStyle/>
          <a:p>
            <a:r>
              <a:rPr lang="sv-SE" dirty="0"/>
              <a:t>Läs mer på csn.se</a:t>
            </a:r>
            <a:br>
              <a:rPr lang="sv-SE" dirty="0"/>
            </a:br>
            <a:br>
              <a:rPr lang="sv-SE" dirty="0"/>
            </a:br>
            <a:endParaRPr lang="sv-SE" dirty="0"/>
          </a:p>
        </p:txBody>
      </p:sp>
      <p:pic>
        <p:nvPicPr>
          <p:cNvPr id="4" name="Platshållare för bild 3"/>
          <p:cNvPicPr>
            <a:picLocks noGrp="1" noChangeAspect="1"/>
          </p:cNvPicPr>
          <p:nvPr>
            <p:ph type="pic" sz="quarter" idx="24"/>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5606724"/>
      </p:ext>
    </p:extLst>
  </p:cSld>
  <p:clrMapOvr>
    <a:masterClrMapping/>
  </p:clrMapOvr>
</p:sld>
</file>

<file path=ppt/theme/theme1.xml><?xml version="1.0" encoding="utf-8"?>
<a:theme xmlns:a="http://schemas.openxmlformats.org/drawingml/2006/main" name="2017-06-20 CSN mall">
  <a:themeElements>
    <a:clrScheme name="CSN_Colors">
      <a:dk1>
        <a:srgbClr val="000000"/>
      </a:dk1>
      <a:lt1>
        <a:srgbClr val="FFFFFF"/>
      </a:lt1>
      <a:dk2>
        <a:srgbClr val="3C1E5F"/>
      </a:dk2>
      <a:lt2>
        <a:srgbClr val="EEECE1"/>
      </a:lt2>
      <a:accent1>
        <a:srgbClr val="E4022D"/>
      </a:accent1>
      <a:accent2>
        <a:srgbClr val="421761"/>
      </a:accent2>
      <a:accent3>
        <a:srgbClr val="EE7D7E"/>
      </a:accent3>
      <a:accent4>
        <a:srgbClr val="FFD164"/>
      </a:accent4>
      <a:accent5>
        <a:srgbClr val="75C5C9"/>
      </a:accent5>
      <a:accent6>
        <a:srgbClr val="AA1E67"/>
      </a:accent6>
      <a:hlink>
        <a:srgbClr val="0000FF"/>
      </a:hlink>
      <a:folHlink>
        <a:srgbClr val="800080"/>
      </a:folHlink>
    </a:clrScheme>
    <a:fontScheme name="CS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ctr">
        <a:spAutoFit/>
      </a:bodyPr>
      <a:lstStyle>
        <a:defPPr algn="ctr">
          <a:defRPr sz="1600" b="0" dirty="0" smtClean="0">
            <a:solidFill>
              <a:schemeClr val="tx1"/>
            </a:solidFill>
            <a:latin typeface="+mj-lt"/>
          </a:defRPr>
        </a:defPPr>
      </a:lstStyle>
    </a:txDef>
  </a:objectDefaults>
  <a:extraClrSchemeLst/>
  <a:extLst>
    <a:ext uri="{05A4C25C-085E-4340-85A3-A5531E510DB2}">
      <thm15:themeFamily xmlns:thm15="http://schemas.microsoft.com/office/thememl/2012/main" name="2017-06-20 CSN mall.potx" id="{0918C7CD-DD26-41D9-AA30-55A172B8254F}" vid="{5664E836-EBF7-4F08-BDBC-BDC347D0BF54}"/>
    </a:ext>
  </a:extLst>
</a:theme>
</file>

<file path=ppt/theme/theme2.xml><?xml version="1.0" encoding="utf-8"?>
<a:theme xmlns:a="http://schemas.openxmlformats.org/drawingml/2006/main" name="2_2017-06-20 CSN mall">
  <a:themeElements>
    <a:clrScheme name="CSN_Colors">
      <a:dk1>
        <a:srgbClr val="000000"/>
      </a:dk1>
      <a:lt1>
        <a:srgbClr val="FFFFFF"/>
      </a:lt1>
      <a:dk2>
        <a:srgbClr val="3C1E5F"/>
      </a:dk2>
      <a:lt2>
        <a:srgbClr val="EEECE1"/>
      </a:lt2>
      <a:accent1>
        <a:srgbClr val="E4022D"/>
      </a:accent1>
      <a:accent2>
        <a:srgbClr val="421761"/>
      </a:accent2>
      <a:accent3>
        <a:srgbClr val="EE7D7E"/>
      </a:accent3>
      <a:accent4>
        <a:srgbClr val="FFD164"/>
      </a:accent4>
      <a:accent5>
        <a:srgbClr val="75C5C9"/>
      </a:accent5>
      <a:accent6>
        <a:srgbClr val="AA1E67"/>
      </a:accent6>
      <a:hlink>
        <a:srgbClr val="0000FF"/>
      </a:hlink>
      <a:folHlink>
        <a:srgbClr val="800080"/>
      </a:folHlink>
    </a:clrScheme>
    <a:fontScheme name="CS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ctr">
        <a:spAutoFit/>
      </a:bodyPr>
      <a:lstStyle>
        <a:defPPr algn="ctr">
          <a:defRPr sz="1600" b="0" dirty="0" smtClean="0">
            <a:solidFill>
              <a:schemeClr val="tx1"/>
            </a:solidFill>
            <a:latin typeface="+mj-lt"/>
          </a:defRPr>
        </a:defPPr>
      </a:lstStyle>
    </a:txDef>
  </a:objectDefaults>
  <a:extraClrSchemeLst/>
  <a:extLst>
    <a:ext uri="{05A4C25C-085E-4340-85A3-A5531E510DB2}">
      <thm15:themeFamily xmlns:thm15="http://schemas.microsoft.com/office/thememl/2012/main" name="2017-06-20 CSN mall.potx" id="{0918C7CD-DD26-41D9-AA30-55A172B8254F}" vid="{5664E836-EBF7-4F08-BDBC-BDC347D0BF54}"/>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SN Dokument" ma:contentTypeID="0x010100267E691819AB0344A68980C831017D750100A0B6517A9BAD4B409D420789CCD6F9E4" ma:contentTypeVersion="20" ma:contentTypeDescription="" ma:contentTypeScope="" ma:versionID="9d93f0d9a96e21f04efd567871e34b91">
  <xsd:schema xmlns:xsd="http://www.w3.org/2001/XMLSchema" xmlns:xs="http://www.w3.org/2001/XMLSchema" xmlns:p="http://schemas.microsoft.com/office/2006/metadata/properties" xmlns:ns2="a9165de3-080a-46c0-96af-e6f00bfa0e34" targetNamespace="http://schemas.microsoft.com/office/2006/metadata/properties" ma:root="true" ma:fieldsID="3fa5e654edbcadeec31c348aef98404f" ns2:_="">
    <xsd:import namespace="a9165de3-080a-46c0-96af-e6f00bfa0e34"/>
    <xsd:element name="properties">
      <xsd:complexType>
        <xsd:sequence>
          <xsd:element name="documentManagement">
            <xsd:complexType>
              <xsd:all>
                <xsd:element ref="ns2:TaxCatchAll" minOccurs="0"/>
                <xsd:element ref="ns2:TaxCatchAllLabel" minOccurs="0"/>
                <xsd:element ref="ns2:settingKlassning"/>
                <xsd:element ref="ns2:DNR" minOccurs="0"/>
                <xsd:element ref="ns2:k9fdf05f76ac4c638260c8a9240e096c" minOccurs="0"/>
                <xsd:element ref="ns2:_dlc_DocId" minOccurs="0"/>
                <xsd:element ref="ns2:_dlc_DocIdUrl" minOccurs="0"/>
                <xsd:element ref="ns2:_dlc_DocIdPersistId" minOccurs="0"/>
                <xsd:element ref="ns2:d71badfd91fb44aeb40b56a7dcc1ca3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165de3-080a-46c0-96af-e6f00bfa0e34"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8cda954b-4888-484c-82e6-b3512928f905}" ma:internalName="TaxCatchAll" ma:showField="CatchAllData" ma:web="a9165de3-080a-46c0-96af-e6f00bfa0e34">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8cda954b-4888-484c-82e6-b3512928f905}" ma:internalName="TaxCatchAllLabel" ma:readOnly="true" ma:showField="CatchAllDataLabel" ma:web="a9165de3-080a-46c0-96af-e6f00bfa0e34">
      <xsd:complexType>
        <xsd:complexContent>
          <xsd:extension base="dms:MultiChoiceLookup">
            <xsd:sequence>
              <xsd:element name="Value" type="dms:Lookup" maxOccurs="unbounded" minOccurs="0" nillable="true"/>
            </xsd:sequence>
          </xsd:extension>
        </xsd:complexContent>
      </xsd:complexType>
    </xsd:element>
    <xsd:element name="settingKlassning" ma:index="10" ma:displayName="Informationsklassning" ma:default="Klassning_int" ma:format="Dropdown" ma:internalName="settingKlassning">
      <xsd:simpleType>
        <xsd:restriction base="dms:Choice">
          <xsd:enumeration value="Klassning_opp"/>
          <xsd:enumeration value="Klassning_int"/>
          <xsd:enumeration value="Klassning_kon"/>
        </xsd:restriction>
      </xsd:simpleType>
    </xsd:element>
    <xsd:element name="DNR" ma:index="11" nillable="true" ma:displayName="Diarienummer" ma:internalName="DNR">
      <xsd:simpleType>
        <xsd:restriction base="dms:Text">
          <xsd:maxLength value="255"/>
        </xsd:restriction>
      </xsd:simpleType>
    </xsd:element>
    <xsd:element name="k9fdf05f76ac4c638260c8a9240e096c" ma:index="12" nillable="true" ma:taxonomy="true" ma:internalName="k9fdf05f76ac4c638260c8a9240e096c" ma:taxonomyFieldName="Typ_x0020_av_x0020_dokument" ma:displayName="Handlingstyp" ma:default="" ma:fieldId="{49fdf05f-76ac-4c63-8260-c8a9240e096c}" ma:taxonomyMulti="true" ma:sspId="dfd658c5-2e6b-4125-b95d-e44f647defdc" ma:termSetId="629405ac-24bd-4d37-8eba-85b40b9ecb78" ma:anchorId="00000000-0000-0000-0000-000000000000" ma:open="false" ma:isKeyword="false">
      <xsd:complexType>
        <xsd:sequence>
          <xsd:element ref="pc:Terms" minOccurs="0" maxOccurs="1"/>
        </xsd:sequence>
      </xsd:complexType>
    </xsd:element>
    <xsd:element name="_dlc_DocId" ma:index="14" nillable="true" ma:displayName="Dokument-ID-värde" ma:description="Värdet för dokument-ID som tilldelats till det här objektet." ma:internalName="_dlc_DocId" ma:readOnly="true">
      <xsd:simpleType>
        <xsd:restriction base="dms:Text"/>
      </xsd:simpleType>
    </xsd:element>
    <xsd:element name="_dlc_DocIdUrl" ma:index="15"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Spara ID" ma:description="Behåll ID vid tillägg." ma:hidden="true" ma:internalName="_dlc_DocIdPersistId" ma:readOnly="true">
      <xsd:simpleType>
        <xsd:restriction base="dms:Boolean"/>
      </xsd:simpleType>
    </xsd:element>
    <xsd:element name="d71badfd91fb44aeb40b56a7dcc1ca30" ma:index="17" nillable="true" ma:taxonomy="true" ma:internalName="d71badfd91fb44aeb40b56a7dcc1ca30" ma:taxonomyFieldName="CSNNyckelord" ma:displayName="CSN nyckelord" ma:fieldId="{d71badfd-91fb-44ae-b40b-56a7dcc1ca30}" ma:taxonomyMulti="true" ma:sspId="dfd658c5-2e6b-4125-b95d-e44f647defdc" ma:termSetId="42dda15e-a99f-4ae8-b84f-ee43cf0bb90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9fdf05f76ac4c638260c8a9240e096c xmlns="a9165de3-080a-46c0-96af-e6f00bfa0e34">
      <Terms xmlns="http://schemas.microsoft.com/office/infopath/2007/PartnerControls"/>
    </k9fdf05f76ac4c638260c8a9240e096c>
    <_dlc_DocId xmlns="a9165de3-080a-46c0-96af-e6f00bfa0e34">CSNDOK-1073493697-86</_dlc_DocId>
    <TaxCatchAll xmlns="a9165de3-080a-46c0-96af-e6f00bfa0e34"/>
    <_dlc_DocIdUrl xmlns="a9165de3-080a-46c0-96af-e6f00bfa0e34">
      <Url>http://csnportal.csnnet.int/sites/Samarbete/ProcessteamStudiehjalp/_layouts/15/DocIdRedir.aspx?ID=CSNDOK-1073493697-86</Url>
      <Description>CSNDOK-1073493697-86</Description>
    </_dlc_DocIdUrl>
    <DNR xmlns="a9165de3-080a-46c0-96af-e6f00bfa0e34" xsi:nil="true"/>
    <settingKlassning xmlns="a9165de3-080a-46c0-96af-e6f00bfa0e34">Klassning_int</settingKlassning>
    <d71badfd91fb44aeb40b56a7dcc1ca30 xmlns="a9165de3-080a-46c0-96af-e6f00bfa0e34">
      <Terms xmlns="http://schemas.microsoft.com/office/infopath/2007/PartnerControls"/>
    </d71badfd91fb44aeb40b56a7dcc1ca3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5.xml><?xml version="1.0" encoding="utf-8"?>
<?mso-contentType ?>
<SharedContentType xmlns="Microsoft.SharePoint.Taxonomy.ContentTypeSync" SourceId="dfd658c5-2e6b-4125-b95d-e44f647defdc" ContentTypeId="0x010100267E691819AB0344A68980C831017D7501" PreviousValue="false"/>
</file>

<file path=customXml/itemProps1.xml><?xml version="1.0" encoding="utf-8"?>
<ds:datastoreItem xmlns:ds="http://schemas.openxmlformats.org/officeDocument/2006/customXml" ds:itemID="{978D5E4C-567F-4472-AA1E-2EAC50E8C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165de3-080a-46c0-96af-e6f00bfa0e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892D00-6CF1-4C73-B04C-0A8536054F66}">
  <ds:schemaRef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purl.org/dc/dcmitype/"/>
    <ds:schemaRef ds:uri="a9165de3-080a-46c0-96af-e6f00bfa0e34"/>
    <ds:schemaRef ds:uri="http://purl.org/dc/elements/1.1/"/>
  </ds:schemaRefs>
</ds:datastoreItem>
</file>

<file path=customXml/itemProps3.xml><?xml version="1.0" encoding="utf-8"?>
<ds:datastoreItem xmlns:ds="http://schemas.openxmlformats.org/officeDocument/2006/customXml" ds:itemID="{67A8A708-87EE-4901-906C-653AC32F4596}">
  <ds:schemaRefs>
    <ds:schemaRef ds:uri="http://schemas.microsoft.com/sharepoint/v3/contenttype/forms"/>
  </ds:schemaRefs>
</ds:datastoreItem>
</file>

<file path=customXml/itemProps4.xml><?xml version="1.0" encoding="utf-8"?>
<ds:datastoreItem xmlns:ds="http://schemas.openxmlformats.org/officeDocument/2006/customXml" ds:itemID="{7BEF66CC-0C09-4573-A82E-EC7A5F9926E2}">
  <ds:schemaRefs>
    <ds:schemaRef ds:uri="http://schemas.microsoft.com/sharepoint/events"/>
  </ds:schemaRefs>
</ds:datastoreItem>
</file>

<file path=customXml/itemProps5.xml><?xml version="1.0" encoding="utf-8"?>
<ds:datastoreItem xmlns:ds="http://schemas.openxmlformats.org/officeDocument/2006/customXml" ds:itemID="{C2236641-6B87-4BE1-B006-3982F275E17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blank</Template>
  <TotalTime>2615</TotalTime>
  <Words>1667</Words>
  <Application>Microsoft Office PowerPoint</Application>
  <PresentationFormat>Bredbild</PresentationFormat>
  <Paragraphs>115</Paragraphs>
  <Slides>9</Slides>
  <Notes>7</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9</vt:i4>
      </vt:variant>
    </vt:vector>
  </HeadingPairs>
  <TitlesOfParts>
    <vt:vector size="13" baseType="lpstr">
      <vt:lpstr>Arial</vt:lpstr>
      <vt:lpstr>Calibri</vt:lpstr>
      <vt:lpstr>2017-06-20 CSN mall</vt:lpstr>
      <vt:lpstr>2_2017-06-20 CSN mall</vt:lpstr>
      <vt:lpstr>Bidrag från CSN</vt:lpstr>
      <vt:lpstr>Studiehjälp från CSN för dig på gymnasiet</vt:lpstr>
      <vt:lpstr>PowerPoint-presentation</vt:lpstr>
      <vt:lpstr>”Hade jag vetat konsekvenserna, hade jag aldrig skolkat …”   </vt:lpstr>
      <vt:lpstr>Vad kan räknas som skolk?</vt:lpstr>
      <vt:lpstr>Sjuk? Kom ihåg att sjukanmäla dig till skolan!  </vt:lpstr>
      <vt:lpstr>PowerPoint-presentation</vt:lpstr>
      <vt:lpstr>Betala tillbaka?</vt:lpstr>
      <vt:lpstr>Läs mer på csn.se  </vt:lpstr>
    </vt:vector>
  </TitlesOfParts>
  <Company>CSN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 gör studier möjligt.</dc:title>
  <dc:creator>Johansson Daniel CSN</dc:creator>
  <cp:lastModifiedBy>Emilsson Anna CSN</cp:lastModifiedBy>
  <cp:revision>126</cp:revision>
  <dcterms:created xsi:type="dcterms:W3CDTF">2018-05-07T08:02:53Z</dcterms:created>
  <dcterms:modified xsi:type="dcterms:W3CDTF">2022-11-14T12:32:23Z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yp av dokument">
    <vt:lpwstr/>
  </property>
  <property fmtid="{D5CDD505-2E9C-101B-9397-08002B2CF9AE}" pid="3" name="CSN_Process">
    <vt:lpwstr/>
  </property>
  <property fmtid="{D5CDD505-2E9C-101B-9397-08002B2CF9AE}" pid="4" name="ContentTypeId">
    <vt:lpwstr>0x010100267E691819AB0344A68980C831017D750100A0B6517A9BAD4B409D420789CCD6F9E4</vt:lpwstr>
  </property>
  <property fmtid="{D5CDD505-2E9C-101B-9397-08002B2CF9AE}" pid="5" name="_dlc_DocIdItemGuid">
    <vt:lpwstr>48fd07f9-c8eb-4687-a37f-764d3738cac9</vt:lpwstr>
  </property>
  <property fmtid="{D5CDD505-2E9C-101B-9397-08002B2CF9AE}" pid="6" name="CSNNyckelord">
    <vt:lpwstr/>
  </property>
  <property fmtid="{D5CDD505-2E9C-101B-9397-08002B2CF9AE}" pid="7" name="da6f5cf7ad4e490285cc25a88a8ba6fa">
    <vt:lpwstr/>
  </property>
</Properties>
</file>